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человеком взаимоотношений организмов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организмов влияют на природу, сельское хозяйство и здоровье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биологических взаимоотношений в истории и сегодня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человек изучает взаимодействие организмов: симбиоз, конкуренция, паразитизм. Современная наука применяет эти знания в биотехнологиях и экологии для улучшения жизни и окружающей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симбиоз: определение и виды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совместное существование разных видов, при котором один или оба получают выгоду — основа многих природных связей.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симбиоза: мутуализм приносит пользу обоим, комменсализм полезен одному, не влияя на другого.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симбиоза: микориза (грибы с корнями растений), лишайники (грибы и водоросли), бактерии в кишечнике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симбиоз помогает в сельском хозяйстве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и почвенное плодородие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живут на корнях бобовых и преобразуют атмосферный азот в доступные растениям формы. Это повышает урожайность и снижает необходимость использования химических удобрений.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— помощники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микоризы образуют связь с корнями растений, улучшая доступ к воде и минеральным веществам. Благодаря этому растения становятся устойчивее к стрессам и дают больше урожая.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урожайность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шмели, взаимодействуя с цветками, обеспечивают опыление и плодоношение растений. Их работа напрямую влияет на количество и качество сельскохозяйственной продукции.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клубеньковых бактерий повышает урожай и уменьшает затраты на минеральные удобрения.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Инокуляция бактериями увеличивает урожайность на 20–30%, улучшая аграрную эффективность.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ФНЦ ВИК,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бобовых культур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организмами в природе и агроэкосистемах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за свет и питательные вещества, что влияет на рост и развитие сельскохозяйственных культур.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и вредители вытесняют культурные растения, уменьшая урожай и вызывая экономический ущерб.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человек применяет обработку почвы, прополку и вводит новые сорта, увеличивая продуктивность полей.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управление конкуренцией помогает сохранить экологию и поддерживать устойчивость агроэкосистем.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методы контроля вредителей имеют свои преимущества и ограничения в эффективности и влиянии на окружающую среду.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методов обеспечивает эффективный контроль вредителей при снижении негативного воздействия.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РГАУ-МСХА, 2021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 безопасность методов борьбы с вредителями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— угроза для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фитофтора вызывает болезни клубней картофеля, что приводит к значительным потерям урожая. Борьба включает обработку семян и использование устойчивых сортов для защиты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у животных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 и вши вызывают заболевания, снижая здоровье и продуктивность. Для борьбы применяют профилактические меры и медицинское лечение, что важно для сохранения здоровья.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паразитизма для сельского хозяйства и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медицине и биотехнологии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производства антибиотиков и вакцин, что значительно улучшает профилактику и лечение заболеваний.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Пробиотики содержат полезные микроорганизмы, восстанавливающие кишечную флору после болезней, поддерживая здоровье человека.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синтезируют инсулин, что помогает эффективно лечить сахарный диабет и улучшать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Антагонизм микроорганизмов в борьбе с болезнями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подавляют патогенные бактерии и грибы, что помогает защищать растения и организм человека.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Лактобактерии, используемые в кефире и йогурте, способствуют поддержанию здоровой кишечной микрофлоры.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антагонистов в сельском хозяйстве снижает вред от грибковых и бактериальных заболеваний корнеплодов.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Биозащита с помощью антагонистических микробов снижает необходимость применения химических пестицидов и улучшает экологическую обстановку.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пробиотиков: польза для детского здоровья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исследования подтверждают эффективность пробиотиков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последних исследований показывают, что регулярный приём пробиотиков помогает уменьшить частоту кишечных заболеваний у детей. Особенно выделяются штаммы Lactobacillus rhamnosus GG, улучшающие микрофлору кишечника и снижая дискомфорт.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Пробиотики сокращают длительность желудочно-кишечных расстройств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испытания выявили сокращение времени болезни детей на 35% при использовании Bifidobacterium lactis. Это способствует быстрому восстановлению здоровья и снижению риска осложнений после диареи.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участие человека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участвует в пищевых цепочках, потребляя растения и животных, а также влияет на переработку органических остатков микроорганизмами и почвенными животными.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земледелие и рыболовство изменяют типичные пищевые взаимоотношения, вводя новые виды и изменяя соотношение хищников и их добычи.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влияют на баланс экосистем и устойчивость природных сообществ, что важно учитывать при планировании хозяйственной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человеческого вмешательства на пищевые сети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 формируют модель причинно-следственных связей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Закваски для кисломолочных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домашних условиях используют симбиотические бактерии для приготовления кефира и йогурта. Эти микроорганизмы улучшают пищеварение и укрепляют иммунитет благодаря ферментации молока.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 с помощью дождевых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превращают пищевые остатки в качественный компост, улучшая структуру почвы и снижая количество органического мусора, что полезно для домашнего огорода и сада.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приживаемости комнатных растений с микоризой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помогают корням поглощать воду и питательные вещества. Использование микориз в горшках повышает здоровье и рост домашних растений, сохраняя их декоративность и жизнеспособность.
</a:t>
            </a:r>
            <a:endParaRPr lang="en-US" sz="1092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симбиоза в домашней жизни и быту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последствия вмешательства человека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повышает урожайность благодаря технологиям и защите растений от вредителей, что улучшает обеспечение продовольствием.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чрезмерное применение пестицидов приводит к появлению устойчивых вредителей и паразитов, требующих разработки новых, более эффективных методов борьбы.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строгий контроль и инновационные подходы для предотвращения негативных последствий и поддержания экологического баланса в сельском хозяйстве.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преимуществ и рисков ГМО-культур в сельском хозяйстве и экологии.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при правильном контроле позволяют улучшить защиту растений, однако требуют постоянного наблюдения для предотвращения экологических рисков.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ISAAA,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ГМО на взаимоотношения организмов: плюсы и минусы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борьбы с вредителями: экосистемный подход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энтомофагов, таких как трихограмма и божьи коровки, эффективно снижает численность вредителей в полях без вреда для окружающей среды.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энтовирусов и грибков позволяет уничтожать вредителей, не повреждая полезные организмы и сохраняя биологическое разнообразие почвы.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подтверждают, что биологический контроль сокращает химическую нагрузку, улучшая устойчивость агроэкосистем и качество продукции.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действий человека: примеры инвазивных видов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Амброзия — угроза европейской флоре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Амброзия, интродуцированная человеком, быстро распространяется в Европе, вытесняя местные растения и ухудшая качество воздуха из-за аллергенов, что негативно отражается на экологии и здоровье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кроликов на австралийские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Завезённые кролики стали причиной деградации австралийских ландшафтов, разрушая растительность и нарушая пищевые сети, что привело к значительным экологическим проблемам и вызвало нужду в контроле популяции.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Биомагнификация и её опасности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вещества, такие как ртуть и пестициды, накапливаются в организмах и передаются по пищевой цепи. Это влияет на здоровье человека через употребление загрязнённых продуктов животного происхождения.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перспективы управления биологическими взаимоотношениями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способствует созданию устойчивых культур и уменьшению зависимости от химических средств в сельском хозяйстве.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народных знаний и современных методов обеспечивает баланс между производительностью и сохранением природы.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агротехника и севообороты восстанавливают плодородие почвы, улучшая её микрофлористический состав и структуру.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подходы помогают поддерживать биоразнообразие и обеспечивают долгосрочную устойчивость экосистем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биологических связей в жизни человека и природы
</a:t>
            </a:r>
            <a:endParaRPr lang="en-US" sz="3027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биологических взаимоотношений необходимо для здоровья, продовольственной безопасности и сохранения природы. Ответственный подход обеспечивает гармоничное существование и развитие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2026-05-08T17:47:56Z</dcterms:created>
  <dcterms:modified xsi:type="dcterms:W3CDTF">2026-05-08T17:47:56Z</dcterms:modified>
</cp:coreProperties>
</file>