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в литературе: чувство ответственности за людей и Родину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в книге учит выбирать: думать о других, отвечать за поступки и любить Родину.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появляется там, где герой думает не только о себе, а о общем благе. В русской литературе особенно важны Отечество, свобода, совесть и служение людям. В 7 классе это видно в стихах, рассказах и исторических текстах: честь, ответственность, защита слабых. «Пафос» — эмоциональная направленность и высокая мысль произведения.
</a:t>
            </a:r>
            <a:endParaRPr lang="en-US" sz="1237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говорит о гражданской позиции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выражает любовь к Родине, уважение к людям и стремление к справедливости. В центре — не только чувство, но и готовность действовать по совести, даже когда это трудно.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связан с темами долга, свободы, чести и гражданской ответственности. В произведении это видно по тому, как автор оценивает события и как меняются решения героев в важные моменты.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важно различать гражданский пафос и личные эмоции. Простое описание события или переживание «само по себе» — ещё не гражданская позиция; она проявляется в выборе и поступке.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гражданский пафос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ради других и достоинство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 гражданской позицией обычно защищает слабых, сохраняет достоинство и не плывёт по течению. Его поступки направлены на общее дело, а не на выгоду и удобство.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слова, книги и общественного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классике такими чертами часто наделяют честного солдата, самоотверженного труженика, верного товарища, смелого защитника Отечества. Визуальный ряд — книга, стихи, памятник писателю, чтение в классе — подчёркивает общественное значение литературы.
</a:t>
            </a:r>
            <a:endParaRPr lang="en-US" sz="1261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в образах литературы и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смысловых признаков (учебная модель для обсуждения на уроке), без привязки к статистике.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доли показывают, что гражданский пафос чаще всего читается через долг, справедливость и любовь к Родине.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качества соединяются, герой воспринимается как нравственно устойчивый. Сострадание и верность слову усиливают образ, делают его живым и убедительным.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связаны с гражданским пафосом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60258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25955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53304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в произведениях русской литературы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нередко звучит размышление о судьбе Родины и о цене подлинной чести. Гражданский пафос проявляется в напряжённом внутреннем споре героя с собой и временем.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 — не лозунг, а конкретное решение героя и авторская оценка. Литература связывает внутреннее чувство с ответственностью перед людьми и жизнью общества.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распознаётся гражданский смысл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гражданский смысл раскрывается через нравственный выбор и верность совести. Важны отношения к войне и миру, а также внимание к тому, как поступок влияет на человеческую жизнь.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другие писатели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гражданская тема связана с достоинством и свободой человека, а также с тем, что свобода требует ответственности. Нравственный смысл раскрывается через выбор и внутреннюю опору героя.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особенно важны сострадание к простому человеку, труд и боль за народ. Гражданская позиция чувствуется в сочувственном взгляде автора на жизнь и судьбу людей.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6516" y="1263800"/>
            <a:ext cx="3534318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гражданский пафос проявляется в участии и ответственности, а равнодушие — в холодности и пассивности. Главное различие видно в поступках в трудный момент.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помощь и ответственность, герой растёт нравственно. Равнодушие обычно приводит к духовной слабости и разочарованию.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учебных характеристик для анализа литературных героев (школьная практика, без статистических данных).
</a:t>
            </a:r>
            <a:endParaRPr lang="en-US" sz="891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и равнодушие в литературных ситуациях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гражданский поступок в литературе и в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развития решения: от наблюдения несправедливости к ответственному действию и выбору безопасного пути.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0411" y="28098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84408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3326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и нравственные понятия 7 класса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гражданском пафосе честь проявляется как уважение к себе и другим: герой не унижает людей и не предаёт свои принципы. Честь помогает держать слово и не отступать от правды.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— внутренний суд, который заставляет героя замечать неправильное и отвечать за выбор. Если герой сохраняет верность совести, он показывает гражданскую зрелость и ответственность.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в литературе связан с тем, что человек понимает последствия своих поступков. Он не уходит от трудностей и принимает участие в общем деле, даже если это требует усилий.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помогает героям различать «можно» и «нельзя» по нравственным законам. Свобода у гражданского героя не превращается в своеволие, а направляется на благо других.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 делает гражданскую позицию живой и понятной. Герой видит в других личность, а не препятствие, и поэтому старается помочь, поддержать и защитить.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относительные оценки для визуализации при школьном обсуждении (без опоры на статистику).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учитель и класс выделяют честность и верность слову: они подтверждают внутреннюю стойкость героя. Остальные черты усиливают впечатление и показывают действия характера.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подчёркивает: гражданская позиция начинается с внутренней правдивости, а затем проявляется в поступках. Чем больше поступков, тем убедительнее нравственный выбор.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гражданского героя в школьном анализе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поэмах о войне гражданский пафос часто начинается с простого решения: встать между слабым и бедой. Герой бережёт товарищей, исполняет долг и держит слово даже тогда, когда страшно. Важно, как текст показывает цену поступка и уважение к человеческой жизни.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честь: защита людей, а не громкие слова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встречаются герои, которые «служат Отечеству» без оружия. Учитель поддерживает учеников, объясняет и воспитывает, а врач спасает и вселяет надежду. Такие образы соединяют долг с милосердием: польза обществу рождается в повседневной работе и уважении к человеку.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врач: служение миру через заботу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города и мирный труженик в книгах часто показаны как люди одной ответственности. Первый охраняет порядок и безопасность, второй сохраняет силы страны трудом: мастерством, стойкостью, готовностью помочь. Через эти образы читатель видит, что служение бывает военным, гражданским и трудовым, но смысл остаётся общим.
</a:t>
            </a:r>
            <a:endParaRPr lang="en-US" sz="909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мирный труд: ответственность защитника и труженика
</a:t>
            </a:r>
            <a:endParaRPr lang="en-US" sz="1112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литературные примеры служения Отечеству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событиях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хранит рассказы о важных эпизодах истории и о людях, которые принимали решения в трудное время. Так сохраняются нравственные уроки, а не только факты.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одного человека
</a:t>
            </a:r>
            <a:pPr algn="l" indent="0" marL="0">
              <a:lnSpc>
                <a:spcPct val="130039"/>
              </a:lnSpc>
              <a:buNone/>
            </a:pPr>
            <a:r>
              <a:rPr lang="en-US" sz="5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поступок героя отражается на других: кого он поддержал, кого защитил, к чему привёл его выбор. Личный пример становится понятным и близким читателю.
</a:t>
            </a:r>
            <a:endParaRPr lang="en-US" sz="1184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личном выборе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7 класса тема помогает связать чтение с жизнью: увидеть, где в тексте звучит ответственность и как она может проявиться в реальных поступках.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литература сохраняет тему гражданского пафоса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827" y="1518700"/>
            <a:ext cx="310634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(обобщение примеров для анализа)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которые кажутся простыми, формируют гражданскую культуру и внутреннюю готовность отвечать за других и за общее дело.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поступки тренируют характер: они подводят к более серьёзной гражданской позиции, потому что учат заботе, уважению и ответственности.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действия с большим нравственным смыслом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герой приходит к ответственному выбору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нравственного решения в тексте: испытание — понимание —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гражданского пафоса по содержанию урока (качественная оценка)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задаёт направление, а сострадание и справедливость помогают выбрать действие, которое не оставляет человека «в стороне».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эмоция связана с поступком, возникает устойчивый гражданский смысл. Уважение и смелость поддерживают честность в трудных ситуациях.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усиливают гражданский пафос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ошибки мешают увидеть главное: подмена смысла лозунгом, игнор поступков героя и отсутствие внимания к авторской оценке.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гражданский пафос путают с внешними проявлениями, но он определяется внутренней правдой и ответственностью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Урок: различение подлинного и ложного пафоса по признакам текста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гражданский пафос выявляют через анализ стихотворений, рассказов и исторических фрагментов о Родине, войне, долге и чести. Ученики обсуждают поступки героев и причины решений.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задания включают чтение вслух, поиск слов, по которым видно высокую оценку событиям, и сравнение авторских позиций. Так литературный анализ становится разговором о нравственном выборе.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на уроках литературы в 7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трудностей школьного анализа (качественная шкала по содержанию задания)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мешает поверхностное чтение: пропадают детали, которые показывают причины решений и авторскую оценку поступков. Это влияет на выводы.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тщательнее работа с текстом, тем точнее видно, где гражданский пафос выражен через слова автора и действия героев. 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увидеть гражданский пафос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Гражданскую позицию узнают по честности и верности слову: герой держит обещание и не прячет мысли за удобными оправданиями. Эти качества подтверждают внутреннюю силу персонажа.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чувство долга, смелость и готовность к ответственности: в решающий момент герой выбирает защиту и участие, а не тишину и бездействие. Так характер становится действием.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гражданская позиция связана с состраданием и уважением к людям. Герои действуют не ради выгоды, а ради правды и общего блага, поэтому их поступок получает нравственную оценку в тексте.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гражданской позиции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соединяет чувство, мысль и поступок, делая чтение частью воспитания. Для 7 класса это важно: тема связывает личный выбор с жизнью общества, а примеры стойкости остаются актуальными.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— нравственный смысл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2026-05-15T05:34:49Z</dcterms:created>
  <dcterms:modified xsi:type="dcterms:W3CDTF">2026-05-15T05:34:49Z</dcterms:modified>
</cp:coreProperties>
</file>