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органического мира: обзор и ключевые темы
</a:t>
            </a:r>
            <a:endParaRPr lang="en-US" sz="2176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богатства жизни: структуры, роль, эволюция и защита.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 происхождение жизни на Земле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Органический мир насчитывает около 1,7 млн описанных видов и формировался 3,5 миллиарда лет через эволюцию. Его биоразнообразие поддерживает природные системы и жизнедеятельность человека.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географического распространения живых организмов
</a:t>
            </a:r>
            <a:endParaRPr lang="en-US" sz="1749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континентах и полюсах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обитают на всех материках, включая экстремальные полярные зоны. Примером служит снежный барс, приспособившийся к высокогорью и холодному климату.
</a:t>
            </a:r>
            <a:endParaRPr lang="en-US" sz="1043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морской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мелководья до глубин океанов живут уникальные виды, среди которых выделяются глубоководные рыбы, населяющие бездонные области океанских впадин.
</a:t>
            </a:r>
            <a:endParaRPr lang="en-US" sz="1028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в разнообразных биотопах
</a:t>
            </a:r>
            <a:pPr algn="l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растения формируют сложные экосистемы как в водной, так и в наземной средах, адаптируясь к различным климатическим и географическим условиям.
</a:t>
            </a:r>
            <a:endParaRPr lang="en-US" sz="988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Наземно-воздушная среда включает разнообразие растений, птиц, насекомых и млекопитающих, каждая группа обладает адаптациями к жизни вне воды.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сред обитания организмов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и почвенная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 населена рыбой и водорослями, а почвенная включает микроорганизмы и грибы, играющие ключевую роль в биохимических процессах.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152534"/>
            <a:ext cx="4418400" cy="184533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численность описанных видов крупнейших таксономических групп живых организмов.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описанных видов основных групп организмов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описанных видов относится к насекомым и растениям, подчёркивая их важность в биоразнообразии.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National Geographic, ООН, 2022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1" y="1447026"/>
            <a:ext cx="4804800" cy="11355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1" y="2560499"/>
            <a:ext cx="4804800" cy="11355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1901" y="3688741"/>
            <a:ext cx="4804800" cy="11355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адаптаций в различных условиях жизни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1644845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в пустынях: адаптации кактусов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обладают специализированными тканями для накопления воды и уменьшенной площадью листьев, что помогает избежать испарения и выжить в засушливых условиях.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2758319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Термофильные бактерии в горячих источниках
</a:t>
            </a:r>
            <a:pPr algn="l" indent="0" marL="0">
              <a:lnSpc>
                <a:spcPct val="115000"/>
              </a:lnSpc>
              <a:buNone/>
            </a:pPr>
            <a:r>
              <a:rPr lang="en-US" sz="51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микроорганизмы приспособлены к экстремальным температурам, устойчивы к высоким значениям тепла и химическим воздействиям, обеспечивая жизнедеятельность там, где другие не выживают.
</a:t>
            </a:r>
            <a:endParaRPr lang="en-US" sz="851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3886560"/>
            <a:ext cx="2775900" cy="7574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млекопитающие и терморегуляция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5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и тюлени имеют толстый слой жира, который сохраняет тепло в холодных океанических водах, обеспечивая стабильный обмен веществ.
</a:t>
            </a:r>
            <a:endParaRPr lang="en-US" sz="926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механизмы эволюционного разнообразия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способствует выживанию и размножению наиболее приспособленных организмов в меняющихся условиях среды.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Видообразование происходит через географическую и экологическую изоляцию, что приводит к возникновению новых видов.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влияет на изменение частот генов в небольших популяциях независимо от отбора.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генах приводят к появлению новых признаков и могут быть основой для эволюционных изменений.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основы разнообразия видов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вариации возникают внутри популяций и обеспечивают материал для адаптаций и эволюции.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вызывают появление новых фенотипических признаков, расширяя спектр адаптивных возможностей.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особенно заметен в изолированных популяциях, способствуя формированию уникальных видов.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миграций и расселения в биоразнообразии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животных, таких как ласточки и волки, обеспечивают генообмен и расширяют ареалы, поддерживая генетическое разнообразие.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семян растениями посредством ветра, воды и животных способствует распространению видов и обновлению экосистем.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Эндемичные виды: значение и примеры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Эндемики, например коала и лемуры, обитают только в ограниченных регионах, что делает их уязвимыми к изменениям среды.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Эндемические организмы играют роль биоиндикаторов, отражая состояние экосистем и помогая мониторить экологическое равновесие.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организмами: пищевые цепи и круговорот веществ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Экологические исследования биомов и экосистемных взаимодействий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организмов на среду обитания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Бобры активно изменяют русла рек, возводя плотины, что приводит к созданию новых водных экосистем, улучшающих биоразнообразие и обогащающих ландшафт региона.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рифы, образованные колониями кораллов, служат основой разнообразных морских сообществ, поддерживая многочисленных обитателей и защищая прибрежные зоны от эрозии.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благодаря фотосинтезу, восполняют атмосферу кислородом и способствуют формированию плодородных почв, что обеспечивает жизнеспособность наземных экосистем.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живых организмов — фундаментальный процесс, поддерживающий динамическое равновесие и устойчивость экосистем на разных уровнях организации природы.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многообразию органического мира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начало массовых вырубок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уничтожение лесов и преобразование земель приводит к быстрому сокращению среды обитания многих видов и уменьшению биоразнообразия.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десятилетия — загрязнение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почвы, воды и воздуха промышленными отходами и химикатами способствует гибели чувствительных экосистем и ухудшает здоровье организмов.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время — климатические изменения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вызывает смещение ареалов видов, нарушение периодов размножения и рост угрозы исчезновения редких видов.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инвазивных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Вторжение чужеродных организмов приводит к вытеснению местных видов и снижению стабильности природных сообществ.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10822" y="219280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охраняемых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 занимают около 13% земной суши, обеспечивая защиту редких видов и их среды обитания. Важную роль играют надзор и восстановительные программы.
</a:t>
            </a:r>
            <a:endParaRPr lang="en-US" sz="869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 сохранение биоразнообразия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5910822" y="328795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 и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организаций WWF и Гринпис направлена на глобальное информирование и внедрение экологических программ. Образование повышает осведомлённость и способствует устойчивому поведению общества.
</a:t>
            </a:r>
            <a:endParaRPr lang="en-US" sz="83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живых организмов: обзор царств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Животные: разнообразие и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Представлены многоклеточными организмами с развитой нервной системой. Обладают способностью к активному движению и разнообразными формами питания, что обеспечивает широкий экологический спектр.
</a:t>
            </a:r>
            <a:endParaRPr lang="en-US" sz="928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Растения: фотосинтезирующие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продуценты биосферы, содержащие хлорофилл для преобразования солнечной энергии. Включают мохообразные, папоротники и цветковые растения с важной ролью в экосистемах.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протисты: микромиры живого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организмы с разнообразными способами питания и размножения, включая фототрофов, гетеротрофов и паразитов. В значительной мере влияют на круговорот веществ.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многообразие органического мира: двойственная роль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человека приводит к утрате естественных местообитаний и загрязнению окружающей среды, выступая ключевым фактором сокращения видов и деградации экосистем.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с тем реализуются проекты по реинтродукции исчезающих видов и развитию экологически безопасных технологий, направленных на сохранение природы и устойчивое использование ресурсов.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Достижение баланса между развитием общества и охраной биоразнообразия требует комплексного научного подхода, этического осмысления и международного сотрудничества.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биоразнообразия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Опылители в сельском 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пчёл и других насекомых в опылении приводит к повышению урожайности и стабильности агроэкосистем, что жизненно важно для продовольственной безопасности.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ресурсы для селекции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спектр природных вариантов позволяет селекционерам создавать новые сорта культур с устойчивостью к болезням и неблагоприятным условиям.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 медицине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60% лекарственных препаратов созданы на основе природных соединений, что подчёркивает значение биоразнообразия для фармацевтики.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Биоиндикация состояния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организмов, таких как божьи коровки, позволяет оценивать экологическое состояние и своевременно выявлять загрязнения.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биоразнообразия: ученые и открытия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Ввел бинарную номенклатуру, заложив основы современного систематического подхода к классификации организмов на род и вид.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XVIII век — Карл Линней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Предложил теорию естественного отбора и эволюции, объяснив механизмы формирования нового видов в биосфере.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Чарльз Дарвин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Открыл двойное оплодотворение у покрытосеменных растений, углубив знания о репродуктивных процессах флоры.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Сергей Навашин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обеспечивает адаптацию видов к изменениям среды, поддерживая стабильную работу экосистем и устойчивое развитие общества.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FAO, 2021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всех продовольственных культур зависят от опыления животных, что подчёркивает важность сохранения биоразнообразия для питания человечества.
</a:t>
            </a:r>
            <a:endParaRPr lang="en-US" sz="16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1700" y="2963292"/>
            <a:ext cx="7668600" cy="18722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сохранения биоразнообразия для будущих поколений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— ключ к устойчивому развитию и источнику инноваций. Только посредством коллективных усилий и внедрения научных знаний возможно сохранить природное наследие для будущего.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2026-05-10T06:52:52Z</dcterms:created>
  <dcterms:modified xsi:type="dcterms:W3CDTF">2026-05-10T06:52:52Z</dcterms:modified>
</cp:coreProperties>
</file>