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моего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танцы и игры хранят память и радость народа.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родилась задолго до записей и сцен. Её пели дома, в поле, на улице и на праздниках. Так через память людей до нас дошли мелодии, слова и любимые инструменты разных народов.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пришла народная музыка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звучали тихо и ласково. Они помогали малышам успокоиться и заснуть, а взрослым дарили чувство тепла и заботы.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в жизни семьи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и хороводные песни собирали родных и соседей вместе. Под них было легче радоваться, водить круг и чувствовать себя одной дружной компанией.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словах часто встречаются дом, солнце, река, хлеб, лес и птицы. Простые образы легко понимали и дети, и взрослые.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наряд для весёлого дня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сразу видно, что день особенный: рубахи становятся ярче, появляются ленты, платки и вышивка. Такая одежда словно говорит: сегодня можно петь, улыбаться и веселиться от души. Музыка рядом с ней звучит ещё торжественнее.
</a:t>
            </a:r>
            <a:endParaRPr lang="en-US" sz="1317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костюм и песня идут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народного гулянья музыка и одежда как будто помогают друг другу. Звонкие мелодии, украшения и нарядные ткани создают одно большое праздничное впечатление. Всё вместе делает событие красивым, тёплым и очень запоминающимся.
</a:t>
            </a:r>
            <a:endParaRPr lang="en-US" sz="1284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костюме и в музыке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364608"/>
            <a:ext cx="235634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7751" y="3561139"/>
            <a:ext cx="205896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звучали у народа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струнный инструмент с весёлым, лёгким звуком. Он часто сопровождал пляски и задорные песни, будто подмигивая слушателям.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 звучит мягко и певуче. Её мелодия хорошо подходит для напевов, когда хочется слушать, как будто рассказывают сказку.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умеет играть громко и радостно. Её звук легко услышать на празднике, где хочется и петь, и притопывать в такт.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задаёт ритм и помогает держать дружный темп. Его звонкий удар делает музыку бодрой и помогает танцующим не сбиться.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и рожок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духовые инструменты напоминают пение птиц и звуки природы. Их мелодии были особенно уместны на пастбище, в поле и на гуляньях.
</a:t>
            </a:r>
            <a:endParaRPr lang="en-US" sz="14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народных песнях повторяются строки и припевы. Когда слова возвращаются снова и снова, их легко подхватить даже после первого прослушивания.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песни легко запоминаются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ясный ритм помогают петь вместе. Музыка становится похожей на дружный разговор, в котором все понимают друг друга без труда.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слова, вопросы и ответы делают песню живой и понятной. Поэтому её удобно запомнить, напеть дома и повторить с друзьями.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танец часто начинается с хлопков, притопов и плавного шага по кругу. Такие движения помогают почувствовать ритм и делают музыку ещё более весёлой.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хороводы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собирает людей вместе, как один большой дружный кружок. В нём важно двигаться согласованно, слушать музыку и улыбаться соседям.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живёт много лет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песня передаётся от людей к людям и сохраняется в памяти.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пели, чтобы идти в ногу и не уставать. Песня поддерживала труд и напоминала о щедрости земли.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и встреча 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ярмарках и при встрече дорогих людей песни создавали оживление. Они помогали всем почувствовать гостеприимство и общее веселье.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звучали весёлые песни и приговорки. Они помогали встречать весну шумно, дружно и с хорошим настроением.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свадьбы выбирали особые напевы и пожелания. Музыка делала праздник тёплым, торжественным и очень радостным.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праздниках и в обрядах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леса и птицы в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часто появляются солнце, дождь, река, лес и птицы. Эти образы не случайны: человек жил рядом с природой и внимательно замечал её перемены. Поэтому песня становилась похожа на маленькую картину из жизни.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звучит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песни о посеве, жатве, пастьбе и ремёслах. Они помогали трудиться дружно и не скучать во время дела. Мелодия поддерживала людей, а ритм словно подсказывал: работать вместе легче и веселее.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труд — одна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музыке природа не стоит в стороне. Она помогает рассказать о буднях человека, его заботах и радостях. Поэтому песня о поле, солнце или реке звучит как добрый рассказ о жизни.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природе и труде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мелодии записывали учёные, музыканты и собиратели, чтобы они не исчезли из памяти людей и продолжали жить для новых поколений.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сохранял народные песни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собирателей русской народной музыки были Владимир Даль, Пётр Киреевский и Николай Римский-Корсаков. Их труды помогли сохранить множество песен.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записям сегодня можно услышать древние напевы, сравнить их с современным звучанием и лучше понять культурную память народа.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чаще передавались от человека к человеку, а не через запись. Поэтому в них особенно важны память, слух и живое исполнение.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 современная музыка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музыке часто слышны повторы, простые мелодии и ясный ритм. Такие песни легко подхватывать всей компанией, даже если поёшь впервые.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музыка обычно создаётся в студии и звучит через микрофоны, аппаратуру и обработку. У неё другое звучание, но тоже есть свои яркие черты.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народные напевы становятся частью новых песен. Так старая мелодия получает новую жизнь и продолжает радовать слушателей.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звуки и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татар, башкир, якутов, чувашей, удмуртов, марийцев и других народов есть собственные песни, танцы и инструменты. У каждого народа — своё музыкальное лицо.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народов России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— много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 делают культуру России очень богатой и яркой. Когда мы слушаем такую музыку, мы учимся уважать соседей и видеть красоту в различиях.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народный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 соединяет подготовку, веселье и добрые воспоминания.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86609"/>
            <a:ext cx="226148" cy="2010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0903" y="2096660"/>
            <a:ext cx="226148" cy="1809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сказки и музыка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часто звучит как маленький урок. В ней есть добрый совет, понятная мысль и образ, который легко представить в уме.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вопросы и короткие ответы делают текст похожим на живую беседу. Из-за этого песня легко запоминается и приятно поётся.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нередко появляются солнце, лес, птицы и дорога. Такие образы помогают представить историю, словно это короткая сказка с музыкой.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слух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припевы и повторяющиеся строки помогают удержать мелодию в памяти. Поэтому песню можно быстро выучить и спеть снова без подсказки.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в которых звучит ритм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Считалки, потешки и игровые песенки помогали детям начинать игру дружно и без споров. Они учили слушать ритм и двигаться вместе.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игры и музыкальные считалки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помощники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легко запоминаются, потому что в них есть шутка, повтор и звонкое звучание. Их и сегодня поют на переменах, в играх и на праздниках.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рассказывают о жизни семьи, деревни и целого народа. В них сохраняются радость, труд, праздники и добрые пожелания.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народную музыку важно беречь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музыку народа нужно так же внимательно, как старые фотографии, письма и семейные вещи. Они тоже хранят память о прошлом.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песни не петь и не записывать, они могут постепенно забыться. Тогда исчезнет часть памяти, которую нельзя купить или вернуть в магазине.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слушаем и поём такие песни, мы помогаем им жить дальше. Значит, память поколений остаётся в сердцах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прислушайся к настроению песни. Она может быть весёлой, задумчивой, торжественной или шуточной — и это сразу чувствуется в мелодии.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народную музыку внимательно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обрати внимание на темп, громкость и повторяющийся мотив. Эти детали помогают понять, как движется музыка и какой у неё характер.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также заметить, какие инструменты звучат рядом с голосом. Тогда песня раскроется как маленькая история, рассказанная звуками.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народные песни звучат в школьных концертах, на фестивалях, в мультфильмах и в новых обработках. Их поют хоры, ансамбли и отдельные исполнители, поэтому старые мелодии не исчезают.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рядом с нами сегодня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остаётся понятной и интересной детям и взрослым. Она умеет менять звучание, но сохраняет своё узнаваемое сердце — живую память народа.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моего народа — это память, которая поёт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соединяет прошлое и настоящее, труд и праздник, семью и страну. Пока её поют и любят, она живёт рядом с нами и радует сердца.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2026-05-24T22:32:16Z</dcterms:created>
  <dcterms:modified xsi:type="dcterms:W3CDTF">2026-05-24T22:32:16Z</dcterms:modified>
</cp:coreProperties>
</file>