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неаллельных генов: от Менделя к сложным соотношениям
</a:t>
            </a:r>
            <a:endParaRPr lang="en-US" sz="1234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два гена вместе меняют фенотип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гена — один признак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может зависеть сразу от двух локусов. Если гены взаимодействуют, привычное менделевское расщепление меняется, и по новому соотношению в F2 можно определить тип наследования.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взаимодействие неаллельных генов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 находятся в разных локусах, поэтому обозначения A/a и B/b относятся к разным парам аллелей и могут совместно влиять на один признак.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локусы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продукты часто работают как звенья одной биохимической цепи: один запускает процесс, другой продолжает его, усиливает или, наоборот, блокирует.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генотипов дают одинаковый фенотип, классы F2 объединяются, и расщепление становится отличным от 9:3:3:1.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классов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темы — по фенотипическому соотношению распознать тип взаимодействия и восстановить логику признака.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анализа
</a:t>
            </a:r>
            <a:endParaRPr lang="en-US" sz="9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Напоминание: дигибридное скрещивание и 9:3:3:1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Два гена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дигибридном скрещивании AaBb × AaBb каждый родитель образует четыре типа гамет, если пары аллелей расходятся независимо.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9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гамет при слиянии образуют в F2 шестнадцать генотипических вариантов, которые при отсутствии взаимодействия распределяются по четырём фенотипическим классам.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Базовый эталон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менделевское расщепление для такого случая — 9:3:3:1, и оно служит отправной точкой для сравнения.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отклонение от этой схемы подсказывает, что один из генов влияет на проявление другого или оба участвуют в общем пути.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классическая схема изменяется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цепочку, где первый фермент создаёт промежуточный продукт, а второй превращает его в конечный пигмент. Если не работает один этап, одинаковый внешний результат получают разные генотипы.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ген отвечает за запуск процесса, а другой — за его продолжение. Тогда отсутствие нужного белка на раннем шаге делает дальнейшие изменения бессмысленными для фенотипа.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F2 некоторые классы сливаются: наследование остаётся генетически различным, но внешне признак выглядит одинаково.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типа взаимодействия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восстанавливают генотипы, затем объединяют одинаковые фенотипы и сопоставляют итоговое расщепление с известными моделями.
</a:t>
            </a:r>
            <a:endParaRPr lang="en-US" sz="8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два гена нужны одновременно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гена обязательны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проявления признака должны присутствовать доминантные аллели обоих генов одновременно: только сочетание A_B_ даёт нужный результат.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одного звена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локус представлен рецессивной гомозиготой, цепочка признака прерывается, и конечный фенотип не формируется.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Характерное соотношение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F2 обычно наблюдают расщепление 9:7, потому что девять генотипических комбинаций дают окраску, а семь — нет.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окраска цветков душистого горошка, где без обоих активных генов пигмент не появляется.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логика «если оба работают»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двух работающих генов приводит к синтезу пигмента; любой сбой оставляет окраску недоступной.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Рецессивная эпистазия: рецессивный блокирующий ген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Маскирующий аллель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рецессивной эпистазии рецессивная гомозигота одного гена маскирует проявление другого, хотя второй ген может быть полностью функционален.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классов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генотипический блок объединяет несколько фенотипических классов в один, поэтому расщепление F2 отличается от менделевской схемы.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расщепление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получают соотношение 9:3:4, где один из классов соответствует действию эпистатического гена в рецессивном состоянии.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генетики — окраска шерсти у мышей и окраска плодов у тыквы, где путь может быть остановлен раньше второго гена.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Рецессивная эпистазия: схема пути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признака при рецессивной эпистазии: ранний блок при aa объединяет часть генотипов.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Доминирующая эпистазия: доминантный подавляющий ген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доминантный аллель может не усиливать, а подавлять другой ген, меняя ожидаемый фенотип. Такой эффект особенно заметен, когда признак определяется не одним, а двумя биохимическими звеньями.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признака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доминирующей эпистазии важен аллель-ингибитор: достаточно одной доминантной копии, чтобы скрыть действие второго локуса. Поэтому генотипы с A_ часто объединяются в один фенотипический класс.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ингибитор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F2 нередко наблюдают соотношение 12:3:1. Оно возникает потому, что три класса генотипов с доминантным A дают одинаковый результат, а при aa проявляется вклад второго гена.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расщепление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описывают окраску плодов у тыквенных и особенности оперения у птиц. В них именно один доминантный ген определяет, увидим ли мы второй признак.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примеры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Доминирующая эпистазия: условия проявления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определения фенотипов по генотипам в F2 при доминирующем подавлении второго гена.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доминантных генов: один из двух достаточно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участника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типе наследования признак возникает только тогда, когда в генотипе есть хотя бы один доминантный аллель каждого из двух генов. Если один из участников отсутствует, конечный результат не формируется.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исключительная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 F2 три генотипических группы выглядят одинаково: A_B_, A_bb и aaB_ все дают один и тот же фенотип. Отдельно остаётся только aabb, где путь оказывается полностью нарушен.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доминантных генов: простое правило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объединения фенотипов при дублировании доминантных генов и получении соотношения 15:1.
</a:t>
            </a:r>
            <a:endParaRPr lang="en-US" sz="10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рецессивных генов: эффект совпадает с комплементарностью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оба гена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оба локуса важны одновременно: без доминантного аллеля хотя бы в одном из них признак не проявляется. Именно поэтому схема напоминает комплементарность и даёт соотношение 9:7.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одного звена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A_B_ образуют единственный окрашенный или функциональный класс. Как только один локус становится рецессивным по обоим аллелям, результат нарушается и фенотип меняется на общий для дефектных вариантов.
</a:t>
            </a:r>
            <a:endParaRPr lang="en-US" sz="978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ключа к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наследование удобно запоминать как совместную работу двух «ключей». Оба должны быть включены, иначе путь к конечному продукту не завершится и признак не появится.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комплементарность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рецессивное дублирование часто трудно отличить от комплементарности. В обоих случаях решает не один ген, а их согласованная работа в одном признаке.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дублирование доминантное и рецессивное
</a:t>
            </a:r>
            <a:endParaRPr lang="en-US" sz="1699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различения двух типов дублирования по условию проявления признака и объединению генотипов.
</a:t>
            </a:r>
            <a:endParaRPr lang="en-US" sz="9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когда признак меняется постепенно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показывает, что один признак может зависеть не от одного «главного» гена, а от суммы многих небольших эффектов. Каждый доминантный аллель добавляет вклад и меняет итог постепенно.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резких классов появляются переходные варианты, между которыми нет чёткой границы. Поэтому полимерные признаки часто описывают как количественные, а не как строго альтернативные.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ряд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наследуются рост, масса семян и интенсивность кожной пигментации. В реальных задачах именно такие признаки лучше всего показывают, как гены складывают свой эффект.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доминантных аллелей в генотипе, тем сильнее проявление признака. Это удобно объяснять как нарастание «дозы» активности, а не как включение одного единственного переключателя.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дозы
</a:t>
            </a:r>
            <a:endParaRPr lang="en-US" sz="9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от дискретных классов к шкале признака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Считаем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гены участвуют в признаке и сколько доминантных аллелей они могут внести. Это важно, потому что именно их сумма формирует итоговую интенсивность проявления.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Сравниваем дозы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генотипы по числу активных аллелей, а не по одному фиксированному классу. Чем больше доминантных «доз», тем выраженнее признак и тем выше его значение.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Видим шкалу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фенотипы выстраиваются в градацию от слабого к сильному. Между крайними значениями возникают промежуточные варианты, которые отражают постепенное сложение генетического эффекта.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Получаем шкалу
</a:t>
            </a:r>
            <a:pPr algn="l" indent="0" marL="0">
              <a:lnSpc>
                <a:spcPct val="115000"/>
              </a:lnSpc>
              <a:buNone/>
            </a:pPr>
            <a:r>
              <a:rPr lang="en-US" sz="63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количественное наследование: признак удобнее измерять, чем просто делить на категории. Поэтому полимерия особенно заметна там, где важна степень проявления, а не наличие или отсутствие.
</a:t>
            </a:r>
            <a:endParaRPr lang="en-US" sz="12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распознавание 9:7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само отношение 9:7 и проверяют главное условие: признак появляется только при наличии доминантных аллелей обоих локусов. Если да, круг типов сразу сужается.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Сужение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сопоставляют описание фенотипов с биологической схемой. Если каждый дефектный вариант даёт отсутствие признака, вероятна комплементарность; если оба гена нужны для одного результата, возможна рецессивная эпистазия.
</a:t>
            </a:r>
            <a:endParaRPr lang="en-US" sz="1269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Обоснование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тип по смыслу эксперимента: какие продукты должны работать совместно, какой этап пути нарушается и почему одинаковые фенотипы объединяются в классы. Именно это даёт уверенный ответ.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схема, которая работает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 показывают, что один признак часто создаётся совместной работой нескольких локусов. Если читать расщепление F2 как карту блоков и включений, тип наследования становится понятным и решаемым.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2026-07-26T04:25:20Z</dcterms:created>
  <dcterms:modified xsi:type="dcterms:W3CDTF">2026-07-26T04:25:20Z</dcterms:modified>
</cp:coreProperties>
</file>