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image" Target="../media/image-7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стиль речи: назначение и главные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Точность, краткость и строгая форма в документах и деловом общении.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стиль помогает передавать сведения без двусмысленности. Он появился вместе с законами и управлением, а сегодня нужен в школе, учреждениях, медицине, транспорте, банках и других сферах, где важны порядок и ответственность.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официальный стиль и зачем он нужен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речь выбирает слова точно и нейтрально: каждое выражение должно передавать один смысл, без эмоций, шуток и лишних подробностей.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стиля характерны устойчивые формулы: «в соответствии с», «на основании», «прошу предоставить», «настоящим сообщаю». Они делают текст узнаваемым и единообразным.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строятся строго и ясно. В них соблюдается логичный порядок мыслей, поэтому текст легко проверить, понять и использовать как официальный источник.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официального стиля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признакам функциональных стилей речи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разных стилей речи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официальных текстах особенно заметны повторяемые формулы и одинаковый способ оформления документов.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официальному стилю нужны прежде всего точность и стандартность, а эмоции и образность почти не используются.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документа есть узнаваемые элементы: адресат, название, основной текст, дата, подпись, а иногда печать или отметка учреждения. Они помогают быстро найти нужные сведения.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Фиксированная форма делает документ удобным для чтения и проверки. Поэтому заявление, справка, расписка или доверенность выглядят строго и оформляются по правилам.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документа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119328"/>
            <a:ext cx="4063200" cy="13922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жанра есть своя задача и устойчивая форма записи.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служат разным целям, но все они требуют точности, краткости и одинаково понятной формы.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жанров официально-делового стиля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официального стиля и их назначение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806" y="1440450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98531" y="1440450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881" y="1466190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25844" y="1440450"/>
            <a:ext cx="197925" cy="226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86331" y="1444350"/>
            <a:ext cx="218400" cy="2184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официальной речи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официальных текстах выбирают слова с конкретным значением: уведомить, предоставить, назначить, обязать. Это помогает избежать разночтений и делает сообщение однозначным.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Обороты вроде «в соответствии с» и «на основании» часто повторяются, потому что они привычны для документов и сразу показывают их деловой характер.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обозначения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заявитель, адресат, учреждение, настоящий документ называют участников и предметы общения без оценки, поэтому текст звучит строго и официально.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и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об установленном сроке, приложении и указании данных нужны для точности. Они помогают понять, что именно требуется сделать и к какому времени.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разговорности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и оценочные слова в документах заменяют нейтральными. Так текст остаётся спокойным, ясным и подходит для официального использования.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деловой текст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частей помогает быстро понять содержание документа и проверить его оформление.
</a:t>
            </a:r>
            <a:endParaRPr lang="en-US" sz="12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официальных текстах часто встречаются перечисления и сложные предложения. Они позволяют включить все нужные сведения в одну логичную и точную формулировку.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используются причастные обороты, безличные и пассивные конструкции. Такой способ построения делает высказывание нейтральным и сосредоточенным на факте, а не на авторе.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объявлений, инструкций и правил особенно важны короткие предложения. Они быстрее читаются и помогают сразу понять, что нужно сделать или запомнить.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официального стиля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признакам официально-деловых документов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чаще всего встречаются в документах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сведения в документе можно проверить, поэтому они важнее общих слов и расплывчатых формулировок.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деловых текстах нужны данные, которые можно точно подтвердить: дата, имя, адрес, сумма или срок.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Реквизиты официального документа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Каждый документ начинается с обязательных реквизитов: названия учреждения, адресата и заголовка. Они сразу показывают, кто обращается и по какому вопросу, поэтому текст легко понять без лишних пояснений.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размещаются основной текст, приложение, дата, подпись и при необходимости печать или штамп. Такой порядок помогает быстро проверить документ и подтверждает, что он оформлен правильно.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220908"/>
            <a:ext cx="4063200" cy="1189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неправильных и правильных формулировок в документах.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текст требует точных данных, нейтральных слов и коротких формулировок. Чем меньше расплывчатости, тем легче проверить и использовать документ.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официального стиля по теме урока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официальных текстах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разговорной речи допустимы сокращения, неполные фразы и эмоциональные оценки, потому что общение идёт быстро и свободно, а смысл часто понятен из ситуации.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Официальный стиль не опирается на догадки: в нём важны точные слова, полные сведения и нейтральный тон, чтобы текст понимали одинаково все читатели.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Один и тот же факт в разговоре может звучать коротко и непринуждённо, а в документе требует конкретных дат, фамилий, адресов и чёткой формулировки просьбы.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Поэтому разговорный стиль подходит для повседневного общения, а официальный — для заявлений, справок, приказов и других текстов, где важны точность и ответственность.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и разговорный стиль: основные различия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написать заявление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частей заявления в школьной и служебной практике.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Инструкция как разновидность официального текста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Понимание задачи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инструкция сообщает, для чего она нужна и в какой ситуации используется. Это помогает сразу понять, какие действия безопасны и допустимы.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Пошаговые действия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текст перечисляет действия по порядку. Нумерация пунктов и короткие фразы делают инструкцию удобной для чтения и выполнения.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Предупреждения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выделяются правила безопасности, запреты и важные ограничения. Они помогают избежать ошибок при работе с предметами, техникой или ресурсами.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 результата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можно найти указание на итог или способ контроля. Такой финал позволяет убедиться, что действие выполнено правильно и полностью.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материалам темы «Афіцыйны стыль маўлення»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применения официального стиля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любых сферах этот стиль снижает риск недопонимания, потому что опирается на единые правила оформления и точные формулировки.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официальный стиль нужен там, где оформляют документы и передают служебную информацию. Во всех сферах он защищает смысл от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 стандартные формулы уменьшают риск двусмысленности. Благодаря им документ легко проверять, сравнивать и использовать без лишних уточнений.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качества официальной речи особенно помогают быстро читать текст и понимать его одинаково.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официального стиля по учебной теме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375" y="435400"/>
            <a:ext cx="4062651" cy="423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50" y="1392925"/>
            <a:ext cx="4132200" cy="327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ясность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официальный текст сообщает только проверяемые сведения: фамилии, даты, адреса, названия и числа. В нём нет лишних эмоций, поэтому смысл остаётся понятным и однозначным.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оформление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важно единообразие оформления: ровные абзацы, одинаковая запись дат и чисел, чёткий шрифт. Такой текст легко читать, хранить и использовать как официальный источник.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хорошего официального текста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119328"/>
            <a:ext cx="4063200" cy="13922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список вопросов помогает проверить документ перед сдачей или отправкой.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указаны цель, дата, подпись и адресат, а язык остаётся нейтральным, документ легче понять и принять без исправлений.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составлена по признакам официального стиля из учебного материала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проверки официального текста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стиль учит говорить и писать точно, когда важны факты, сроки и ответственность. Он нужен в школе, в учреждениях и в будущей профессии, потому что помогает понимать документы без недоразумений.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официального стиля в школе и в жизни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2026-05-21T14:45:48Z</dcterms:created>
  <dcterms:modified xsi:type="dcterms:W3CDTF">2026-05-21T14:45:48Z</dcterms:modified>
</cp:coreProperties>
</file>