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 и ключевые особенности размножения человека
</a:t>
            </a:r>
            <a:endParaRPr lang="en-US" sz="2417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основа продолжения рода и разнообразия жизни на Земле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 размножения человека
</a:t>
            </a:r>
            <a:endParaRPr lang="en-US" sz="215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размножения восходит к античности, получив значительный импульс с развитием медицины в XIX веке. Современная наука объединяет генетику, медицину и общественные аспекты, что важно для здоровья и демографии.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репродуктивных систем мужчин и женщин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репродуктивная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яички, где создаются сперматозоиды, семявыводящие протоки и предстательную железу. Эти органы обеспечивают производство и транспортировку мужских половых клеток, необходимых для оплодотворения.
</a:t>
            </a:r>
            <a:endParaRPr lang="en-US" sz="1673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репродуктивная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вырабатывают яйцеклетки, матка обеспечивает их развитие, маточные трубы служат путем для встречи с сперматозоидом, влагалище — канал рождения. Каждая часть выполняет важную роль в воспроизводстве.
</a:t>
            </a:r>
            <a:endParaRPr lang="en-US" sz="17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— мужские половые клетки, подвижные и мелкие, несут половину хромосом для наследственности будущего ребёнка.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Яйцеклетки — женские гаметы, крупнее по размеру, содержат половину генетической информации и обеспечивают начало развития эмбриона.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гамет приводит к генетической уникальности каждого человека, определяя его наследственные признаки и особенности.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Гаметы: виды и их значение
</a:t>
            </a:r>
            <a:endParaRPr lang="en-US" sz="31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мужских и женских гамет: сперматогенез и овогенез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Сперматогенез: производство сперматозоидов
</a:t>
            </a:r>
            <a:pPr algn="l" indent="0" marL="0">
              <a:lnSpc>
                <a:spcPct val="100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 яичках, занимает около 74 дней. На протяжении процесса клетки делятся и созревают, формируя полноценные сперматозоиды, готовые к оплодотворению.
</a:t>
            </a:r>
            <a:endParaRPr lang="en-US" sz="130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Овогенез: формирование яйцеклеток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ещё в эмбриональном периоде, когда зарождаются первые яйцеклетки. К половому созреванию завершается формирование, после чего яйцеклетки готовы к оплодотворению.
</a:t>
            </a:r>
            <a:endParaRPr lang="en-US" sz="13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оплодотворения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сперматозоида и яйцеклетки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в маточной трубе, где сперматозоид проникает в яйцеклетку, инициируя объединение генетического материала.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зиготы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половых клеток приводит к формированию зиготы с полным набором хромосом, что задаёт основу развития нового организма.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 матке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 прикрепляется к стенке матки, начиная этап дальнейшего развития и формирования органов.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деления зиготы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быстро делится, создавая первые клетки будущего эмбриона, закладывая биологическую основу роста.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эмбрионального развития
</a:t>
            </a:r>
            <a:endParaRPr lang="en-US" sz="2997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неделя: формирование бластулы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Зигота активно делится, превращаясь в бластулу — полый шар клеток, который готовится к имплантации в матку.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и третий недели: формирование зачатков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начинают формироваться основные структуры — нервная трубка, сердце и система кровообращения.
</a:t>
            </a:r>
            <a:endParaRPr lang="en-US" sz="1591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Восьмая неделя: стадия плода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превращается в плод с уже развитой внешностью и функционирующими системами, начинается активный рост и дифференцировка тканей.
</a:t>
            </a:r>
            <a:endParaRPr lang="en-US" sz="17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длится около 40 недель с момента оплодотворения и характеризуется изменениями в организме женщины.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менструации — один из первых и главных признаков наступления беременности.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вызывают рост матки, токсикоз и эмоциональные перепады у будущей матери.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увеличение массы тела и могут проявляться специфические изменения кожи, связанные с гормональным фоном.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и признаки беременности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эмбриона по неделям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события и размеры эмбриона на разных этапах развития с указанием строгих биологических сроков.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неделя развития эмбриона сопровождается чётко определёнными изменениями, важными для нормального формирования организма.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раздел «Эмбриология»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процесс родов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42125" y="12051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шейки матки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подготовка к рождению ребёнка через размягчение и раскрытие шейки матки.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125" y="2062688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схватки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сокращения матки способствуют продвижению плода к выходу.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42125" y="29203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Изгнание плода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непосредственное рождение ребёнка через родовые пути.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2125" y="37779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новорожденного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самостоятельная вентиляция лёгких и перестройка кровообращения обеспечивают переход к внеутробному существованию.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в период полового созревания
</a:t>
            </a:r>
            <a:endParaRPr lang="en-US" sz="2478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перестройка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6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11–16 лет тело подростка быстро меняется: увеличивается рост, меняется фигура, активизируются железы, отвечающие за развитие. Эти преобразования сопровождаются повышенной утомляемостью и изменением настроения.
</a:t>
            </a:r>
            <a:endParaRPr lang="en-US" sz="111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и их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тестостерон и эстрогены начинают вырабатываться активнее, что запускает процессы формирования вторичных половых признаков, таких как рост волос и изменение голоса. Это важный этап подготовки к взрослой жизни.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репродуктивной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появляются первые менструации, сигнализирующие о возможности беременности. У мальчиков запускается процесс сперматогенеза, что означает готовность к зачатию в будущем.
</a:t>
            </a:r>
            <a:endParaRPr lang="en-US" sz="12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уровней половых гормонов у подростков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гормональных уровней сопровождаются физиологическими и эмоциональными переменами в подростковом возрасте.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уровней гормонов в период 13–16 лет стимулирует половое созревание, а стабилизация к 18–20 годам способствует поддержанию репродуктивной функции.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эндокринологии,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личная гигиена помогает предотвратить инфекции и сохранить здоровье половых органов, особенно в период полового созревания.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посещение врача для профилактических осмотров важно для выявления возможных проблем и их своевременного решения.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сбалансированного питания и поддержание иммунитета поддерживают правильное функционирование репродуктивной 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гигиены для здоровья репродуктивных органов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их воздействие на репродуктивное здоровье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его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снижает количество и качество сперматозоидов у мужчин и нарушает гормональный баланс у женщин. Курение повышает риск осложнений во время беременности и родов.
</a:t>
            </a:r>
            <a:endParaRPr lang="en-US" sz="1774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алкоголя и наркотиков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алкоголя и наркотических веществ ухудшает фертильность, повышает вероятность генетических дефектов и способствует формированию патологий у будущего ребёнка.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материал родителей определяет многие биологические характеристики ребёнка, включая цвет глаз, рост и особые черты внешности.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заболевания имеют наследственную природу, например, гемофилия или муковисцидоз, что важно учитывать при планировании семьи.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способствуют укреплению здоровья поколения и повышает устойчивость к заболеваниям.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 позволяют выявлять наследственные риски и принимать меры для сохранения здоровья потомства.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её роль в размножении
</a:t>
            </a:r>
            <a:endParaRPr lang="en-US" sz="26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Барьерные методы, такие как презервативы, защищают от нежелательной беременности и инфекций, доступны и просты в использовании.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контрацепции для подростков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средства регулируют менструальный цикл и эффективно предупреждают зачатие, требуют консультации врача для правильного подбора.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методы включают наблюдение за циклом, но требуют высокой дисциплины и не гарантируют полную защиту.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ранней беременности среди подростков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показателей отражает успешность профилактических программ и информирования молодёжи.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образование способствовали уменьшению случаев ранних беременностей за последние десятилетия.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России,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семья: ключ к ответственности
</a:t>
            </a:r>
            <a:endParaRPr lang="en-US" sz="2822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открытых семейных бесед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репродуктивных тем дома формирует у подростков правильное понимание и уважительное отношение к своему телу и здоровью, снижает страхи и заблуждения.
</a:t>
            </a:r>
            <a:endParaRPr lang="en-US" sz="1215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школьного просвещения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половое воспитание в школах помогает разрушить мифы, предотвращает риски и развивает навыки принятия ответственных решений в подростковом возрасте.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диалога между поколениями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родителями и педагогами содействует формированию осознанности и ответственности в отношениях, поддерживает позитивный настрой на здоровье и защиту.
</a:t>
            </a:r>
            <a:endParaRPr lang="en-US" sz="12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согласия и сопутствующие законы защищают права подростков и формируют основы для ответственного поведения в обществе.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молодых семей важна для укрепления института семьи и обеспечения надлежащих условий для рождения и воспитания детей.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дискриминацией и соблюдение прав ребёнка обеспечивают социальную справедливость и гармоничное развитие общества.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этические вопросы размножения человека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 ответственность — залог здоровья будущих поколений
</a:t>
            </a:r>
            <a:endParaRPr lang="en-US" sz="2531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отношение к биологии, здоровью и этическим вопросам размножения помогает каждому принять правильные решения и сохранить благополучие семьи и общества.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2026-05-08T23:49:16Z</dcterms:created>
  <dcterms:modified xsi:type="dcterms:W3CDTF">2026-05-08T23:49:16Z</dcterms:modified>
</cp:coreProperties>
</file>