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дыхания и первая помощь при его остановке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жизненно важно для поддержания здоровья и предотвращения угрозы жизни.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— ключевой процесс в жизни. Понимание его регуляции и навыки первой помощи помогают спасти человека в экстренной ситуации.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понимать дыхание и помощь при его остановке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006" y="887000"/>
            <a:ext cx="2041988" cy="233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2706" y="887000"/>
            <a:ext cx="2041988" cy="233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406" y="875450"/>
            <a:ext cx="2041988" cy="233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4106" y="887000"/>
            <a:ext cx="2041988" cy="233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23950" y="383743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носовой полости воздух очищается, увлажняется и согревается. Здесь задерживаются пыль и микроорганизмы, что защищает легкие.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23950" y="340558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 — первая линия обороны
</a:t>
            </a:r>
            <a:endParaRPr lang="en-US" sz="1120" dirty="0"/>
          </a:p>
        </p:txBody>
      </p:sp>
      <p:sp>
        <p:nvSpPr>
          <p:cNvPr id="11" name="Text 3"/>
          <p:cNvSpPr txBox="1"/>
          <p:nvPr/>
        </p:nvSpPr>
        <p:spPr>
          <a:xfrm>
            <a:off x="2589650" y="383743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Гортань обеспечивает прохождение воздуха, а трахея служит основным каналом доставки воздуха в бронхи.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589650" y="340558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Гортань и трахея — воздушные пути
</a:t>
            </a:r>
            <a:endParaRPr lang="en-US" sz="1120" dirty="0"/>
          </a:p>
        </p:txBody>
      </p:sp>
      <p:sp>
        <p:nvSpPr>
          <p:cNvPr id="13" name="Text 5"/>
          <p:cNvSpPr txBox="1"/>
          <p:nvPr/>
        </p:nvSpPr>
        <p:spPr>
          <a:xfrm>
            <a:off x="4755350" y="382588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 делятся на все более мелкие ветви, доставляя воздух к каждому участку легких.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55350" y="339403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 — разветвленная сеть каналов
</a:t>
            </a:r>
            <a:endParaRPr lang="en-US" sz="1120" dirty="0"/>
          </a:p>
        </p:txBody>
      </p:sp>
      <p:sp>
        <p:nvSpPr>
          <p:cNvPr id="15" name="Text 7"/>
          <p:cNvSpPr txBox="1"/>
          <p:nvPr/>
        </p:nvSpPr>
        <p:spPr>
          <a:xfrm>
            <a:off x="6921050" y="383743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альвеолах кровь обогащается кислородом, а углекислый газ выводится наружу, обеспечивая жизненно важный процесс жизни.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6921050" y="340558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 — место газообмена
</a:t>
            </a:r>
            <a:endParaRPr lang="en-US" sz="1120" dirty="0"/>
          </a:p>
        </p:txBody>
      </p:sp>
      <p:sp>
        <p:nvSpPr>
          <p:cNvPr id="17" name="Text 9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части дыхательной системы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альвеолах легких кровь насыщается кислородом, необходимым для энергии клеток организма.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углекислый газ выводится из крови в легкие для удаления из организма.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поддерживает кислотно-щелочной баланс и предотвращает токсичное накопление CO2 в крови.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в легких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анализирует уровень кислорода и углекислого газа в крови для адаптации дыхания под потребности.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Дыхательный центр расположен в продолговатом мозге и контролирует частоту и глубину дыхания автоматически.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покое или сне дыхательный центр замедляет дыхание для экономии ресурсов организма.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случае повышенной активности организма дыхательный центр усиливает дыхательные движения.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дыхательного центра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Автоматическая регуляция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контролируется без участия сознания, обеспечивая постоянный газообмен и адаптацию к состоянию организма.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Произвольная регуляция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может сознательно изменить дыхание, задержать вдох или выдох, что помогает в различных ситуациях.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при нагрузках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физической активности происходит увеличение дыхательного объёма и частоты для удовлетворения потребностей мышц.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регуляции дыхания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справочники, 2023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дыхания уменьшается с возрастом, что отражает развитие дыхательной системы и снижение обмена веществ.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Учащение дыхания характерно для стресса и физической активности, независимо от возраста.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частоты дыхания с возрастом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углекислого газа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уровня CO2 в крови служит главным сигналом для дыхательного центра, стимулируя учащение дыхания.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хеморецепторов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Хеморецепторы в артериях фиксируют уровень кислорода и кислотность крови, регулируя ответные реакции мозга.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стимулы дыхания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876" y="1386999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551" y="3243684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обратной связи дыхания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от рецепторов регулируют переключение между вдохом и выдохом для поддержания правильного ритма.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вдоха и выдоха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Механорецепторы улавливают расширение легких, предотвращая чрезмерное раскрытие и повреждение тканей.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Растяжение легких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Обратные связи помогают защитить легкие от перенапряжения и обеспечивают эффективное дыхание.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дыхательных путей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физической активности дыхание учащается, увеличивается объем воздуха для удовлетворения потребности тканей кислородом.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вентиляции легких поддерживает продуктивную работу мышц и ускоряет выведение углекислого газа из организма.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нагрузок на дыхание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Закупорка дыхательных путей может произойти из-за попадания инородных предметов или жидкостей, что мгновенно препятствует прохождению воздуха и требует срочного устранения препятствия.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Утопление возникает при попадании воды в дыхательные пути, что мешает кислороду поступать в лёгкие и приводит к быстрому прекращению дыхательных движений.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головы и грудной клетки способны повредить дыхательный центр или механизмы дыхания, вызывая остановку дыхания из-за нарушения нервной или механической функции системы.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Аллергические реакции, такие как отёк Квинке, резко сужают дыхательные пути, в то время как наркотическая передозировка подавляет дыхательный центр головного мозга, вызывая остановку дыхания.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остановки дыхания: основные сценарии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00" y="937761"/>
            <a:ext cx="4120500" cy="21407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675" y="937765"/>
            <a:ext cx="4151700" cy="214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6437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дыхательных движений и изменения цвета кожи
</a:t>
            </a:r>
            <a:endParaRPr lang="en-US" sz="1310" dirty="0"/>
          </a:p>
        </p:txBody>
      </p:sp>
      <p:sp>
        <p:nvSpPr>
          <p:cNvPr id="8" name="Text 1"/>
          <p:cNvSpPr txBox="1"/>
          <p:nvPr/>
        </p:nvSpPr>
        <p:spPr>
          <a:xfrm>
            <a:off x="506437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грудная клетка человека не поднимается и не опускается, это указывает на прекращение дыхания. При этом губы и кончики пальцев могут посинеть, что свидетельствует о недостатке кислорода в крови.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41173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потока воздуха и нарушение сознания
</a:t>
            </a:r>
            <a:endParaRPr lang="en-US" sz="1310" dirty="0"/>
          </a:p>
        </p:txBody>
      </p:sp>
      <p:sp>
        <p:nvSpPr>
          <p:cNvPr id="10" name="Text 3"/>
          <p:cNvSpPr txBox="1"/>
          <p:nvPr/>
        </p:nvSpPr>
        <p:spPr>
          <a:xfrm>
            <a:off x="4741173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вдохе и выдохе из носа и рта не чувствуется движущегося воздуха. Пострадавший часто теряет сознание или становится очень слабым, что требует немедленного реагирования и помощи.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остановки дыхания у пострадавшего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оказания первой помощи при остановке дыхания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спасения жизни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Пострадавшего укладывают на спину на твёрдую поверхность, запрокидывают голову назад и зажимают нос для предотвращения выхода воздуха во время вдувания.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 делают самостоятельно, затем выпускают воздух в рот пациента с частотой 12–16 раз в минуту, внимательно наблюдая за поднятием грудной клетки после каждого вдоха.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требует правильного объёма и темпа вдувания, чтобы обеспечить эффективный газообмен без повреждения лёгких или попадания воздуха в желудок.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Искусственное дыхание методом «рот-в-рот»: основные приёмы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Дыхательный мешок «Амбу» даёт возможность дозировать воздух и использовать кислородную смесь, что повышает эффективность искусственного дыхания и снижает риск осложнений.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маски и клапаны защиты уменьшают вероятность передачи инфекций при контакте с пострадавшим, обеспечивая безопасность спасателя и пациента.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 для искусственной вентиляции лёгких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738275"/>
            <a:ext cx="4063200" cy="19928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показывает доступность, эффективность и риски заражения при разных методах искусственной вентиляции лёгких.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"рот-в-рот" доступен всем, однако мешок Амбу обеспечивает большую эффективность и безопасность благодаря снижению риска инфекций.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первой медицинской помощи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искусственного дыхания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давление воздуха во время вентиляции может вызвать попадание воздуха в желудок, что провоцирует рвоту и повышает риск аспирации содержимого в дыхательные пути.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без использования защитных средств может привести к передаче инфекционных заболеваний, поэтому соблюдение гигиены — ключевое правило.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давление при вдувании способно повредить лёгочные ткани, привести к баротравме и ухудшить состояние пострадавшего.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Осложнения при искусственной вентиляции лёгких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страх нарушить помощь парализует действия. Однако регулярные тренинги и хорошее понимание техники позволяют действовать уверенно и быстро, минимизируя возможные ошибки.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Справляться со страхом помогают знания и практика
</a:t>
            </a:r>
            <a:endParaRPr lang="en-US" sz="1240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оказания помощи важно сохранять спокойствие, так как эмоциональное равновесие помогает объективно оценить ситуацию и применять необходимые действия эффективно и без паники.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Самообладание в экстренных ситуациях спасает жизни
</a:t>
            </a:r>
            <a:endParaRPr lang="en-US" sz="1247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психологических трудностей при оказании первой помощи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начато искусственное дыхание, тем выше шансы восстановить нормальную деятельность органов и сохранить жизнь пострадавшего.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4-6 минут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этот период без кислорода начинают развиваться необратимые повреждения мозга и органов.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стандарты реанимации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физиологии дыхания и освоение приёмов первой помощи позволяют вовремя реагировать на экстренные ситуации, снижая последствия и увеличивая вероятность успешного восстановления человека.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дыхании и первой помощи спасают жизни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2026-05-09T22:28:08Z</dcterms:created>
  <dcterms:modified xsi:type="dcterms:W3CDTF">2026-05-09T22:28:08Z</dcterms:modified>
</cp:coreProperties>
</file>