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цветок превращается в семя и плод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нужно половое размножение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растениям соединять признаки двух родителей и получать более разнообразное потомство. Благодаря этому вид легче приспосабливается к изменениям среды, а семена и плоды помогают сохранять и расселять новые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половое размножение у 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 покрытосеменных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именно цветок служит главным органом размножения. Здесь образуются пыльца и семязачатки, поэтому в цветке сосредоточены все основные этапы будущего размножения.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и пестик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создают мужские клетки в пыльце, а пестик содержит семязачатки с женской клеткой. Эти части обеспечивают встречу половых клеток и последующее образование семени.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группы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голосеменных семена развиваются в шишках, а у споровых растений половое размножение идёт иначе. У них не образуются ни цветки, ни семена в привычном для цветковых виде.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 — самая многочисленная группа на Земле. Их успех связан именно с эффективным половым размножением, которое помогает им широко расселяться и сохранять вид.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часть, которой цветок прикрепляется к стеблю. Она удерживает его в удобном положении и помогает другим частям цветка развиваться правильно.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образуют чашечку и защищают бутон, пока цветок ещё не раскрылся. Это особенно важно на ранних стадиях развития.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обычно яркие и заметные, иногда пахнут и выделяют нектар. Так цветок привлекает насекомых и других опылителей.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тычинках образуется пыльца — в ней находятся мужские половые клетки. Именно тычинки подготавливают материал для опыления.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принимает пыльцу на рыльце, а в его завязи находятся семязачатки. После оплодотворения из них развиваются семена.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 и их роль в половом размножении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цветка выполняет свою задачу: одни защищают, другие привлекают опылителей, третьи обеспечивают образование семян.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цветка и их 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строению цветка из 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400" y="1205475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и женские половые клетки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половые клетки находятся внутри пыльцевых зёрен. Они образуются в пыльниках тычинок и переносятся к другому цветку или на тот же цветок.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клетка — яйцеклетка — находится в семязачатке внутри завязи пестика. Именно здесь происходит её встреча с мужской клеткой.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началось оплодотворение, пыльца должна попасть на рыльце пестика. Без этого переноса пыльцевое зерно не сможет начать дальнейший путь.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пыльцы нет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пыльца не переносится, оплодотворение не происходит. Тогда семязачаток не превращается в семя, и новое растение не образуется.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половое размножение цветковых растений
</a:t>
            </a:r>
            <a:endParaRPr lang="en-US" sz="2311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от цветка до нового 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перенос пыльцы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 — это перенос пыльцы с тычинок на рыльце пестика. Без него половые клетки не смогут встретиться, а семена у цветковых растений не образуются.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бывает самоопылением и перекрёстным опылением. Пыльцу могут переносить насекомые, ветер, вода и некоторые животные, в зависимости от строения цветка.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важную роль играют пчёлы, шмели и бабочки. Перелетая с цветка на цветок, они переносят пыльцу и помогают растениям размножаться.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опыления связаны с условиями среды и строением цветков. У одних растений важнее ветер, у других — активные опылители.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способов опыления по школьному курсу биологии; условные доли для наглядности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опыляются чаще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опыление связано с насекомыми, но ветер и самоопыление тоже широко распространены.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опылению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пахучие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насекомоопыляемых растений цветки часто заметные, с запахом и нектаром. Такие признаки привлекают пчёл, шмелей, бабочек и других опылителей.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лёгкой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ветроопыляемых растений образуется очень много лёгкой пыльцы. Ветер разносит её, поэтому цветок может быть невзрачным и без ярких лепестков.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опыляемых ветром, тычинки часто выступают наружу. Так пыльца легче попадает в воздух и уносится на другие цветки.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Рыльца пестиков у таких растений нередко крупные и перистые. Это помогает им лучше улавливать пыльцу, которая летит вместе с ветром.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пыльцы после попадания на рыльце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на рыльце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 оказывается на рыльце пестика и получает условия для прорастания. Этот момент запускает весь дальнейший процесс размножения цветкового растения.
</a:t>
            </a:r>
            <a:endParaRPr lang="en-US" sz="127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пыльцевой трубки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пыльцевого зерна вырастает тонкая трубка, которая проникает внутрь пестика. По ней мужская половая клетка движется к семязачатку.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мужская клетка достигает яйцеклетки, начинается оплодотворение. Так внутри цветка появляется зигота — начало будущего зародыша.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питание зародыша возможным уже внутри семени и повышает его шансы на развитие.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ботаники: тема «Двойное оплодотворение у цветковых растений»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клетки участвуют в двойном оплодотворении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350765"/>
            <a:ext cx="4228200" cy="752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 перекрёстное опыление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опыления показывает, как по-разному они влияют на потомство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помогает растению размножаться без помощи партнёра, а перекрёстное опыление обычно усиливает наследственное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«Опыление»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завязи до плода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начинается с маленького семязачатка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семязачаток меняется и становится семенем. Внутри формируется зародыш, который позже даст начало новому растению. Рядом накапливается запас питательных веществ, нужный для первых этапов роста.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плоды — разные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 вишня образуют сочные плоды, а горох и фасоль — сухие. Но задача у них общая: защитить семена и помочь им пережить время до распространения.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будущие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цветка постепенно превращается в плод и прикрывает семена во время созревания. У одних растений плод остаётся сухим и лёгким, у других становится сочным и заметным для животных.
</a:t>
            </a:r>
            <a:endParaRPr lang="en-US" sz="11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используют разные «транспортные средства» для расселения семян и освоения новых мест.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диаграмма носит сравнительный характер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распространяются семена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ветровое и животное распространение: они особенно эффективны для лёгких семян и семян из сочных плодов.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размножения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получает признаки от двух родителей, поэтому в популяции появляются различия. Это увеличивает шансы части растений выжить при изменении условий среды и при новых угрозах.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стрессу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растения по-разному реагируют на засуху, холод, болезни и вредителей. Если один вариант оказывается слабым, другие могут сохранить вид и дать новое потомство.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защищает зародыш и помогает ему пережить неблагоприятный период. Запас питательных веществ обеспечивает молодому растению старт, когда оно только начинает расти.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лежит в основе образования плодов, семян, зерна, овощей и фруктов. Большинство сельскохозяйственных культур связано именно с этим способом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способ опыления связан со строением цветка и условиями переноса пыльцы.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и злаков часто работает ветер, а у садовых и луговых растений — насекомые; самоопыление характерно для видов, которым не нужен переносчик.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и способы опыления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«Опыление растений»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семя может не образоваться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отсутствие опыления или внешние помехи прерывают путь к образованию семени.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и бесполое размножение растений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встречаются мужские и женские половые клетки. При бесполом новый организм возникает без их слияния, поэтому процесс проще и быстрее.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даёт более разнообразных потомков, а бесполое чаще приводит к появлению растений, похожих на родительское. Это важно для понимания наследственности.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полезно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изменчивой среде растениям выгодно иметь разные признаки. Тогда часть потомства может пережить засуху, холод, болезни или нехватку опылителей.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встречаются оба варианта размножения. Но половое особенно ценно для длительного существования вида, потому что поддерживает его способность приспосабливаться.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соединяет опыление, оплодотворение, образование семени и плода. Именно так цветковые растения дают начало новым поколениям и сохраняют свои виды в природе.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продолжают свой род через семена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2026-05-29T18:25:14Z</dcterms:created>
  <dcterms:modified xsi:type="dcterms:W3CDTF">2026-05-29T18:25:14Z</dcterms:modified>
</cp:coreProperties>
</file>