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576" y="0"/>
            <a:ext cx="44134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спрашивать и выражать желания и намерения в английском языке
</a:t>
            </a:r>
            <a:endParaRPr lang="en-US" sz="2521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 и звучать естественно в любой ситуации?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5291" y="126065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нужны каждый день: в школе, в переписке, в магазине и на встречах с друзьями. Умение различать want, would like, going to и will помогает говорить точнее, вежливее и увереннее.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10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желание
</a:t>
            </a:r>
            <a:pPr algn="l" indent="0" marL="0">
              <a:lnSpc>
                <a:spcPct val="115000"/>
              </a:lnSpc>
              <a:buNone/>
            </a:pPr>
            <a:r>
              <a:rPr lang="en-US" sz="5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 передаёт простое, непосредственное желание без смягчения. Такая форма звучит ясно и коротко, поэтому хорошо подходит для неофициального общения, но вежливее выбирать более мягкий вариант.
</a:t>
            </a:r>
            <a:endParaRPr lang="en-US" sz="1191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5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like выражает желание тактичнее и нейтральнее. Эта конструкция особенно уместна, когда важно показать уважение к собеседнику: в классе, магазине, кафе или при обращении к незнакомому человеку.
</a:t>
            </a:r>
            <a:endParaRPr lang="en-US" sz="1191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действовать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 to do something показывает желание совершить действие, а не получить предмет. Такая модель помогает точно описать намерение: учиться, поехать, поговорить, попробовать или посетить какое-либо место.
</a:t>
            </a:r>
            <a:endParaRPr lang="en-US" sz="1176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учтивый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like to do something употребляется, когда говорящий выбирает более формальный и корректный тон. В диалоге эта форма звучит естественнее, если нужно попросить, ответить или заявить о своём желании.
</a:t>
            </a:r>
            <a:endParaRPr lang="en-US" sz="1176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выразить желание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347" y="907575"/>
            <a:ext cx="3898205" cy="3848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вопросы о желаниях в диалоге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you want? звучит резко и подходит только для очень неформального общения. В обычной ситуации такая формулировка может показаться слишком прямолинейной или даже недружелюбной.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альтернатива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you like? — более мягкий и универсальный вариант. Он естественно звучит в кафе, магазине, классе и любой ситуации, где важно сохранить уважительный тон.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you…? и Would you like…? помогают не только задать вопрос, но и сделать речь вежливее. Эти формы особенно полезны, когда нужно предложить выбор или уточнить просьбу.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со знакомыми допустимы короткие и прямые вопросы, но в учебной, официальной и сервисной ситуации лучше выбирать формы с would like, чтобы звучать корректно и спокойно.
</a:t>
            </a:r>
            <a:endParaRPr lang="en-US" sz="10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теме, составлено для наглядного сравнения
</a:t>
            </a:r>
            <a:endParaRPr lang="en-US" sz="952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время, а тон высказывания: чем мягче конструкция, тем выше её уместность в вежливом общении.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остаётся близким, но социальный оттенок меняется: для просьб и выбора безопаснее использовать более мягкие формы.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прямого желания к вежливой формулировке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намерениях и планах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331125" y="3674952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в значении будущего показывает заранее согласованную договорённость. Она особенно удобна, если известны время, место или участники: встреча, поездка, совместная работа.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22100" y="314395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Organised arrangement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 используют, когда решение уже принято и действие подготовлено заранее. Эта форма подчёркивает наличие плана, даже если действие ещё не началось, например вечером или на выходных.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decided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63231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часто обозначает спонтанное решение, обещание или готовность помочь. Форма особенно заметна в момент речи, когда говорящий реагирует сразу и не опирается на заранее составленный план.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854206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now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997223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Hope to и plan to помогают описать цель или осознанное намерение. Первая конструкция подчёркивает надежду на результат, а вторая — продуманное и реалистичное намерение.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488197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Aim and intention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6217556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формы связаны с будущим, но каждая передаёт разную степень подготовки действия. Поэтому выбор зависит не только от времени, но и от того, насколько решение уже оформлено.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6708531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shades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по смыслу высказывания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связать тип намерения с подходящей грамматической формой.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89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want и would like часто ставится инфинитив с to: I want to travel, I’d like to travel. Эта модель показывает, что речь идёт о желании совершить действие.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с to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 сохраняют обычную структуру: Do you want to go? Would you like to go? Благодаря этому формы легко использовать без изменения порядка слов.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like особенно уместно при обращении к учителю, продавцу, незнакомому человеку или в формальной переписке. Оно помогает звучать корректно и уважительно без лишней торжественности.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выбор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кафе и магазине would like часто сочетается с неопределёнными количественными словами: I’d like some tea, I’d like a sandwich. Такая формула звучит естественно и учтиво.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выбор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want и would like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76901"/>
            <a:ext cx="4063200" cy="25155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одна и та же мысль меняется в зависимости от формы, вежливости и коммуникативной цели.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не только от будущего времени, но и от степени вежливости, уверенности и готовности действия.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конструкций по значению и ситуации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учащихся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структура с that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I want that you help me связана с переносом русской модели на английский. Правильно: I want you to help me. Здесь важен инфинитив с to после дополнения.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 артиклями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 would like a water неверна, потому что water — неисчисляемое существительное. Нужно говорить I’d like some water или I’d like a glass of water.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will и going to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обычно выражает решение в момент речи, обещание или готовность. Going to используют, когда действие уже запланировано или заранее подготовлено, поэтому контекст здесь принципиален.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вопросах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часто возникают в порядке слов и выборе местоимений: вопросы строятся по английской модели, а не по русской. Полезно опираться на готовые шаблоны и проверять структуру целиком.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выбирают перекус и сравнивают, как звучит вопрос вежливо и нейтрально. Официант спрашивает: What would you like? — и получает спокойный ответ: I’d like a sandwich. В такой ситуации форма речи сразу показывает уважение и помогает звучать естественно.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 в кафе после уроков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работы одноклассники уточняют планы и распределяют роли. Один спрашивает: Are you going to join the project? — и слышит уверенное Yes, I am. Здесь важно не просто сообщить о намерении, а показать, что решение уже принято.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проекта на перемене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друзья обсуждают, кто чем займётся вечером. На вопрос What do you want to do after school? звучит честный и прямой ответ: I want to go home and rest. Такая реплика хорошо передаёт личное желание без лишней сложности.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планах после школы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реальных школьных и бытовых ситуациях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близких конструкций дают разные смысловые оттенки, поэтому выбор формы влияет не только на грамматику, но и на уместность реплики в ситуации общения.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форм помогают точнее передать оттенок желания, плана и обещания в английской речи.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«Expressing wants and intentions»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из материалов урока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 не реальный подсчёт, а учебное сравнение типичных речевых выборов в разных контекстах общения.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формы усиливаются там, где выше дистанция и формальность; в разговоре с друзьями чаще звучат прямые и спонтанные варианты.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чаще встречаются в разных ситуациях общения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44" y="1518700"/>
            <a:ext cx="3764713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систематизирует готовые модели для просьбы, предложения, плана и обещания. Они помогают говорить точнее и естественнее.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шаблоны ускоряют выбор формы и уменьшают риск слишком резкого или неестественного звучания в речи.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речевые шаблоны для урока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273" y="1445121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411" y="2324443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273" y="320376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на желание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о желании короткий ответ часто звучит вежливо и дружелюбно: Yes, please, I’d love to или That would be great. Такие формулы подходят для повседневного общения.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отказ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предложение не подходит, лучше отказаться мягко: No, thanks или Not now. Краткий отказ сохраняет доброжелательный тон и не делает реплику слишком категоричной.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 планах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вопросы о будущем уместны короткие подтверждения и отрицания: Yes, I am; No, I’m not; Probably. Они показывают степень уверенности и не перегружают диалог.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решение ещё не принято, подойдут формулы I’m not sure, Not yet или Maybe later. Они звучат естественно и позволяют выиграть время без нарушения вежливости.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и естественные реакции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ответ на вопрос о желании или намерении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выборе ответа в зависимости от типа вопроса и степени вежливости.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 деловая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 учителю, на презентации или в нейтральном сообщении уместны would like, plan to и intend to. Эти формы звучат собранно, корректно и помогают избежать излишней прямолинейности.
</a:t>
            </a:r>
            <a:endParaRPr lang="en-US" sz="1286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друзьями
</a:t>
            </a:r>
            <a:pPr algn="l" indent="0" marL="0">
              <a:lnSpc>
                <a:spcPct val="115000"/>
              </a:lnSpc>
              <a:buNone/>
            </a:pPr>
            <a:r>
              <a:rPr lang="en-US" sz="5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неформальном общении чаще используют want, going to и will, потому что речь становится быстрее и проще. Однако слишком резкое want может прозвучать требовательно, если адресат не близкий.
</a:t>
            </a:r>
            <a:endParaRPr lang="en-US" sz="1254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5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интервью, заявке или обращении к незнакомому человеку лучше выбирать более вежливую и точную форму. Она показывает уважение к собеседнику и делает высказывание социально уместным.
</a:t>
            </a:r>
            <a:endParaRPr lang="en-US" sz="1261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адресату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десятиклассника важно учитывать не только грамматику, но и отношения между участниками общения. Одна и та же мысль может звучать по-разному в зависимости от дистанции и цели речи.
</a:t>
            </a:r>
            <a:endParaRPr lang="en-US" sz="1251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и неформальные контексты употребления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347" y="907575"/>
            <a:ext cx="3898205" cy="3848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как ученик планирует школьный день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64275" y="1234400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I’m going to finish my homework сообщает о уже решённом действии. Здесь слышно, что ученик не просто хочет сделать уроки, а действительно настроен выполнить их вечером.
</a:t>
            </a:r>
            <a:endParaRPr lang="en-US" sz="1202" dirty="0"/>
          </a:p>
        </p:txBody>
      </p:sp>
      <p:sp>
        <p:nvSpPr>
          <p:cNvPr id="12" name="Text 3"/>
          <p:cNvSpPr txBox="1"/>
          <p:nvPr/>
        </p:nvSpPr>
        <p:spPr>
          <a:xfrm>
            <a:off x="4564275" y="2405929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желание
</a:t>
            </a:r>
            <a:pPr algn="l" indent="0" marL="0">
              <a:lnSpc>
                <a:spcPct val="115000"/>
              </a:lnSpc>
              <a:buNone/>
            </a:pPr>
            <a:r>
              <a:rPr lang="en-US" sz="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I’d like to join the club передаёт не требование, а спокойное и уважительное желание. Она особенно уместна, когда ученик обращается к учителю или руководителю кружка.
</a:t>
            </a:r>
            <a:endParaRPr lang="en-US" sz="1225" dirty="0"/>
          </a:p>
        </p:txBody>
      </p:sp>
      <p:sp>
        <p:nvSpPr>
          <p:cNvPr id="13" name="Text 4"/>
          <p:cNvSpPr txBox="1"/>
          <p:nvPr/>
        </p:nvSpPr>
        <p:spPr>
          <a:xfrm>
            <a:off x="4564275" y="3577454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Спонтанное обещание
</a:t>
            </a:r>
            <a:pPr algn="l" indent="0" marL="0">
              <a:lnSpc>
                <a:spcPct val="115000"/>
              </a:lnSpc>
              <a:buNone/>
            </a:pPr>
            <a:r>
              <a:rPr lang="en-US" sz="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 I’ll text you later показывает решение, принятое в момент речи. Это короткое обещание помогает завершить разговор естественно и даёт собеседнику понятный ориентир.
</a:t>
            </a:r>
            <a:endParaRPr lang="en-US" sz="12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основные конструкции темы и показывает, что выбор формы зависит от смысла, степени готовности действия и ситуации общения.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близкие по смыслу формы не взаимозаменяемы: контекст, вежливость и степень подготовки действия определяют выбор точнее, чем перевод.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форм и значений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что английская грамматика работает не изолированно, а в реальном общении. Чем точнее вы выбираете форму, тем естественнее, убедительнее и вежливее звучит ваша речь.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точно, вежливо и уместно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2026-05-31T14:24:31Z</dcterms:created>
  <dcterms:modified xsi:type="dcterms:W3CDTF">2026-05-31T14:24:31Z</dcterms:modified>
</cp:coreProperties>
</file>