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передвигаются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животного свой способ движения.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животным нужно двигаться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помогает животным искать еду, воду и укрытие, а ещё вовремя спасаться от опасности. Даже медлительная улитка не стоит на месте — она упорно идёт к цели, просто очень спокойно.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2099" y="2776008"/>
            <a:ext cx="8617499" cy="193557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Ходьба и бег на суше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84400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Лапы в работе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Кошки, собаки, лошади и многие другие животные передвигаются на лапах. При ходьбе они переставляют ноги по очереди, а при беге делают более длинные и быстрые шаги.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89012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мышц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падать и не спотыкаться, животным нужны сильные мышцы и гибкие суставы. Они помогают телу держать равновесие и уверенно двигаться по земле, даже если путь неровный.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93625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Быстрее, чем кажется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 нужен не только для скорости. Иногда он помогает резко уйти от опасности или быстро добраться до нужного места. Поэтому в природе умение бегать часто очень полезно.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7098237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лапы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суше особенно удобно передвигаться животным с четырьмя лапами. Такой способ движения помогает им устойчиво стоять, ходить и разворачиваться, будто у них своя маленькая «машина равновесия».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Прыжки: быстро и ловко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толчок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прыжка животному нужны мощные задние ноги. Они отталкиваются от земли и помогают телу подняться высоко или далеко, почти как пружина, которая расправляется.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Прыжок вместо обхода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Прыжок помогает быстро перескочить через траву, камень или лужу. Так животное тратит меньше времени и может не останавливаться на пути к еде или укрытию.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Ловкость в 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Зайцы, кенгуру и лягушки часто спасаются именно прыжками. Резкое движение в сторону сбивает врага с толку и даёт животному шанс скрыться.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10219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Ноги-пружинки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кузнечика ноги работают как маленькие пружинки. Он может подпрыгнуть очень резко, хотя сам совсем небольшой. Вот что значит быть крошечным, но очень сильным!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83173" y="412511"/>
            <a:ext cx="1889335" cy="431847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206" y="2361825"/>
            <a:ext cx="286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Ползание и скольжение
</a:t>
            </a:r>
            <a:endParaRPr lang="en-US" sz="1906" dirty="0"/>
          </a:p>
        </p:txBody>
      </p:sp>
      <p:sp>
        <p:nvSpPr>
          <p:cNvPr id="9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700" dirty="0"/>
          </a:p>
        </p:txBody>
      </p:sp>
      <p:sp>
        <p:nvSpPr>
          <p:cNvPr id="10" name="Text 2"/>
          <p:cNvSpPr txBox="1"/>
          <p:nvPr/>
        </p:nvSpPr>
        <p:spPr>
          <a:xfrm>
            <a:off x="3686061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Змея без лап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Змея движется, изгибая тело волнами. Она опирается на поверхность и медленно, но точно скользит вперёд, будто рисует на земле длинную дорожку.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403775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Червь в земле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Червь вытягивает и сжимает тело по очереди. Благодаря этому он может продвигаться в почве, где лапы ему совсем не нужны и даже мешали бы.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686061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Улитка на слизи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Улитка двигается по мягкой дорожке из слизи. Она не царапается о поверхность и спокойно скользит, словно маленький путешественник в собственных ботинках.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03776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без лап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таких животных нет привычных лап, но это не мешает им жить и искать путь. Природа придумала для них свои удобные способы передвижения.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206" y="929640"/>
            <a:ext cx="2867100" cy="35280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Животные, которые летают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3894976" y="496536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 в небе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Птицы, летучие мыши и многие насекомые умеют летать. Крылья помогают им подниматься в воздух, поворачивать и быстро менять направление, словно в воздухе есть свои дорожки.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672737" y="496536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Лёгкое тело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птиц тело лёгкое, а кости у многих из них тонкие. Это помогает им подниматься выше и дольше оставаться в полёте, не перегружая своё тело.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94976" y="2669203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Насекомые-лётчики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насекомых крылья очень тонкие и почти невесомые. Поэтому им удобно летать над травой и цветами, словно крошечным воздушным разведчикам.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672737" y="2669203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Полёт как умение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Летать — значит не только махать крыльями, но и уметь держаться в воздухе. Для этого животному нужны особое строение тела и хорошее чувство равновесия.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2099" y="2776008"/>
            <a:ext cx="8617499" cy="193557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 в воде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84400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 и плавники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двигаются в воде с помощью хвоста и плавников. Они словно подталкивают себя вперёд и легко меняют направление, когда нужно повернуть или спрятаться.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89012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тело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Киты, дельфины и тюлени помогают себе сильным телом и ластами. Их движения плавные и уверенные, поэтому в воде они чувствуют себя почти как дома.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93625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Обтекаемая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плотнее воздуха, поэтому животным в ней важно иметь гладкое и обтекаемое тело. Тогда сопротивление меньше, и двигаться становится гораздо легче.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7098237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Мастерство в воде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 требует не только силы, но и точности. Животное должно уметь скользить, поворачивать и не тратить лишние силы на каждом движении.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47871"/>
            <a:ext cx="423000" cy="33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29071"/>
            <a:ext cx="423000" cy="37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21690"/>
            <a:ext cx="423000" cy="423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9422" y="3545190"/>
            <a:ext cx="423000" cy="376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животным двигаться
</a:t>
            </a:r>
            <a:endParaRPr lang="en-US" sz="202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750" y="2426050"/>
            <a:ext cx="38730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сокращаются и тянут части тела. Именно они дают животному силу, чтобы сделать шаг, подпрыгнуть, поплыть или взлететь.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7070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79450" y="2421725"/>
            <a:ext cx="3841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поддерживает форму тела и помогает ему не складываться, как домик из кубиков. Он ещё защищает важные органы от ударов.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46315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44625" y="408107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насекомых есть твёрдый наружный покров. Он защищает тело и помогает маленьким животным уверенно двигаться, даже если вокруг много препятствий.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70700" y="3525450"/>
            <a:ext cx="3326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Наружный покров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968275" y="407392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рыб тело гладкое и обтекаемое, поэтому вода легче проходит вокруг него. Это делает плавание более быстрым и экономным.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5463150" y="3525450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пингвина есть основные способы передвижения по суше и по льду.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 умеет идти и скользить. Когда он ложится на живот и едет по льду, он тратит меньше сил. Это помогает ему быстро перемещаться в холоде.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 и наблюдения за поведением пингвинов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энергия пищи превращается в движение тела животного.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206" y="2361825"/>
            <a:ext cx="286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маскировка
</a:t>
            </a:r>
            <a:endParaRPr lang="en-US" sz="1880" dirty="0"/>
          </a:p>
        </p:txBody>
      </p:sp>
      <p:sp>
        <p:nvSpPr>
          <p:cNvPr id="8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3719750" y="881705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 на дне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Камбала почти сливается с песком и двигается очень незаметно. Такое спокойное движение помогает ей не привлекать внимание хищников и оставаться в безопасности.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948224" y="881705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веточка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Палочник медленно переставляет тонкие лапки и похож на сухую ветку. Из-за этого его трудно заметить среди листьев и ветвей, даже если внимательно смотреть.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719750" y="2798260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Затаился и жди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животные замирают, чтобы стать незаметными, а потом резко меняют положение. Это помогает им не только спрятаться, но и быстро уйти от опасности.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948224" y="2798260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рывок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может долго сидеть почти неподвижно, а затем внезапно броситься в сторону. Такой приём сбивает хищника с толку и даёт животному шанс спастись.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 дальнем пути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приходит холод, многие птицы отправляются туда, где теплее и легче найти пищу. Их перелёт может быть очень долгим, но он помогает пережить зиму. Весной птицы снова возвращаются.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морской черепахи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черепаха может проплывать большие расстояния и всё же находить путь назад. Важный момент её жизни — вернуться на тот берег, где она сама когда-то появилась на свет.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Кочёвка северных оленей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олени не сидят на месте, когда меняются времена года. Они идут в поисках еды и более удобных мест для жизни. Так стадо находит всё необходимое для себя.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Животные-путешественники
</a:t>
            </a:r>
            <a:endParaRPr lang="en-US" sz="1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быстрые и самые ловкие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007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Молниеносный бег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Гепард способен очень быстро разгоняться и делать длинные стремительные прыжки во время бега. Его тело создано для скорости, поэтому он легко догоняет добычу на открытом пространстве.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1692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стрелой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Сокол летит по-своему: он может резко нырять вниз почти как стрела. Такое движение помогает ему быстро приближаться к цели и ловко менять высоту в воздухе.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876378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Ловкие ветки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Обезьяна передвигается по деревьям с помощью лап и сильных рук. Она прыгает с ветки на ветку, цепляется и быстро удерживает равновесие, даже когда путь кажется неудобным.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7081064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Своя лучшая техника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животного есть удобный способ движения. Одним нужна скорость, другим — ловкость, а третьим — умение цепляться или поворачиваться. В природе важна не только быстрота, но и подходящий способ.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маленьких, но умелых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1109775" y="1831825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Муравей на тропе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Муравей несёт крошку или кусочек пищи, который кажется очень тяжёлым. Он шагает быстро и точно, не теряя дороги.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415950" y="1832600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Медуза в воде
</a:t>
            </a:r>
            <a:pPr algn="l" indent="0" marL="0">
              <a:lnSpc>
                <a:spcPct val="13004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Медуза мягко плывёт, будто сама вода её несёт. У неё нет лап и крыльев, но она всё равно движется плавно и спокойно.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261750" y="3689775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 по нити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 легко перебирается по тонкой паутинке и цепляется за неё лапками. Даже на узкой нити он держится уверенно.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652"/>
            <a:ext cx="2665800" cy="22700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375" y="1422727"/>
            <a:ext cx="2665800" cy="22700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2975" y="1422727"/>
            <a:ext cx="2665800" cy="22700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347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Утёнок повторяет за мамой
</a:t>
            </a:r>
            <a:pPr algn="l" indent="0" marL="0">
              <a:lnSpc>
                <a:spcPct val="130039"/>
              </a:lnSpc>
              <a:buNone/>
            </a:pPr>
            <a:r>
              <a:rPr lang="en-US" sz="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утёнок шагает не очень уверенно, но рядом с мамой быстро набирается смелости. Он идёт следом, запоминает путь и учится держаться вместе с другими утятами.
</a:t>
            </a:r>
            <a:endParaRPr lang="en-US" sz="1284" dirty="0"/>
          </a:p>
        </p:txBody>
      </p:sp>
      <p:sp>
        <p:nvSpPr>
          <p:cNvPr id="11" name="Text 2"/>
          <p:cNvSpPr txBox="1"/>
          <p:nvPr/>
        </p:nvSpPr>
        <p:spPr>
          <a:xfrm>
            <a:off x="33881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Котёнок и первые прыжки
</a:t>
            </a:r>
            <a:pPr algn="l" indent="0" marL="0">
              <a:lnSpc>
                <a:spcPct val="130039"/>
              </a:lnSpc>
              <a:buNone/>
            </a:pPr>
            <a:r>
              <a:rPr lang="en-US" sz="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Котёнок часто пробует прыгнуть выше, чем получается с первого раза, и иногда смешно падает. Но именно так он тренируется, становится ловчее и лучше управляет своим телом.
</a:t>
            </a:r>
            <a:endParaRPr lang="en-US" sz="1284" dirty="0"/>
          </a:p>
        </p:txBody>
      </p:sp>
      <p:sp>
        <p:nvSpPr>
          <p:cNvPr id="12" name="Text 3"/>
          <p:cNvSpPr txBox="1"/>
          <p:nvPr/>
        </p:nvSpPr>
        <p:spPr>
          <a:xfrm>
            <a:off x="6341177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Жеребёнок делает шаги
</a:t>
            </a:r>
            <a:pPr algn="l" indent="0" marL="0">
              <a:lnSpc>
                <a:spcPct val="130039"/>
              </a:lnSpc>
              <a:buNone/>
            </a:pPr>
            <a:r>
              <a:rPr lang="en-US" sz="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Жеребёнок в начале жизни осторожно ставит ноги и немного пошатывается. С каждым днём он двигается увереннее, и его шаги становятся более ровными и смелыми.
</a:t>
            </a:r>
            <a:endParaRPr lang="en-US" sz="1284" dirty="0"/>
          </a:p>
        </p:txBody>
      </p:sp>
      <p:sp>
        <p:nvSpPr>
          <p:cNvPr id="13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детёныши учатся двигаться
</a:t>
            </a:r>
            <a:endParaRPr lang="en-US" sz="1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4773" y="2227570"/>
            <a:ext cx="317700" cy="254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14773" y="3203250"/>
            <a:ext cx="317700" cy="317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523" y="2213450"/>
            <a:ext cx="317700" cy="282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28885" y="3200400"/>
            <a:ext cx="282975" cy="323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3900" y="375000"/>
            <a:ext cx="84162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животные не двигаются одинаково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321900" y="19483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Суша
</a:t>
            </a:r>
            <a:pPr algn="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животным нужны лапы, когти и крепкие суставы. Они помогают идти, бежать, прыгать и удерживаться на неровной поверхности, не теряя равновесия.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21900" y="29736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
</a:t>
            </a:r>
            <a:pPr algn="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полёта нужны крылья и лёгкое тело. Птицам и насекомым так проще подниматься вверх, поворачивать и быстро менять направление прямо в воздухе.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546735" y="1948292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l" indent="0" marL="0">
              <a:lnSpc>
                <a:spcPct val="9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воде удобнее всего двигаться с помощью хвоста, плавников или ласт. Гладкое и обтекаемое тело помогает животному легче скользить и не встречать сильного сопротивления.
</a:t>
            </a:r>
            <a:endParaRPr lang="en-US" sz="1074" dirty="0"/>
          </a:p>
        </p:txBody>
      </p:sp>
      <p:sp>
        <p:nvSpPr>
          <p:cNvPr id="16" name="Text 5"/>
          <p:cNvSpPr txBox="1"/>
          <p:nvPr/>
        </p:nvSpPr>
        <p:spPr>
          <a:xfrm>
            <a:off x="5546735" y="295575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среда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норах, траве, на деревьях или на льду требует разных движений. Одним животным нужно протискиваться, другим — цепляться, а третьим — осторожно скользить.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среда влияет на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место жизни подсказывает животному удобный способ передвижения.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206" y="636056"/>
            <a:ext cx="2867100" cy="37606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Забавные факты о движении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744987" y="636056"/>
            <a:ext cx="1737357" cy="16762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Улитка не спешит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улитки есть особая «нога», хотя это совсем не лапа. С её помощью она медленно, но уверенно скользит по поверхности и не царапается.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297371" y="636056"/>
            <a:ext cx="1737357" cy="16762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без коленей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рыбы нет коленей, как у наземных животных, но это не мешает ей плавно двигаться в воде. Её хвост и плавники работают очень слаженно.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44987" y="2831184"/>
            <a:ext cx="1737357" cy="16762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 не рука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птицы крыло — это часть тела, которая помогает летать, а не обычная рука. Природа умеет превращать одну и ту же форму в полезный инструмент.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222"/>
            <a:ext cx="9144000" cy="20538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 движение вокруг нас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посмотрим вокруг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дворе, в парке или у реки можно заметить множество животных. Стоит только быть внимательным, и сразу увидишь, как по-разному они идут, бегут или ползут.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сравним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Голубь шагает по земле, кошка крадётся почти без звука, а муравей спешит с крошкой домой. У каждого своя манера, и это очень интересно наблюдать.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Запомним и узнаем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замечаем движения животных, нам легче понять, чем они отличаются друг от друга. Тогда даже обычная прогулка превращается в маленькое исследование природы.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двигаются по-разному, потому что их тела и места жизни не одинаковы. Лапы, крылья, плавники, хвосты, мышцы и скелет помогают им жить, искать пищу и спасаться от опасности.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2026-05-26T04:12:49Z</dcterms:created>
  <dcterms:modified xsi:type="dcterms:W3CDTF">2026-05-26T04:12:49Z</dcterms:modified>
</cp:coreProperties>
</file>