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память улиц и площадей?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и меняются, но памятные места помогают не потерять связь с прошлым. Они рассказывают о людях, событиях и старинном облике Москвы, Санкт-Петербурга, Новгорода, Казани, Ярославля и Суздаля.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городу нужна память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памятным местом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памятник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Памятным может быть не один объект, а целое место: площадь, храм, крепость, сквер, старая улица или дом-музей. Главное, чтобы оно хранило важную историю города.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102077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важного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место становится известным потому, что здесь жил писатель, учёный, художник или другой знаменитый человек. Тогда обычный дом превращается в часть городской памяти.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845380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событии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места, связанные с праздниками, сражениями, открытиями и другими событиями. Они напоминают о том, что когда-то происходило именно здесь, а не где-то далеко.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88684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Памятное место легко узнать по рассказам, табличкам, экскурсиям и фотографиям. Оно словно умеет шептать: «Послушай, я многое помню!»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331986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города 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нужны не только для красоты. Они помогают понять, как жил город раньше, и связывают местную историю с историей всей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истории Красной площади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площадь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уже больше 500 лет остаётся одним из самых узнаваемых мест России. Рядом стоят Кремль, собор Василия Блаженного и Исторический музей. Здесь проходили парады, праздники и важные события, которые помнит вся страна.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которое узнают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фотографии Красную площадь узнают многие дети. Её башни, стены и яркие купола выглядят как сцена для большой истории. Кажется, что здесь каждый камень умеет рассказывать о прошлом Москвы.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площадь: красота и история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Зимним дворцом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площадь открывается перед Зимним дворцом широко и торжественно. В центре стоит Александровская колонна, а рядом находится Эрмитаж. Вместе они создают вид, который словно приглашает остановиться и посмотреть вокруг внимательнее.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для событий и прогулок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проходили важные события истории страны, а сегодня люди приходят на праздники и прогулки. Пространство площади похоже на большую городскую сцену: на ней всегда есть место и истории, и красоте.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дома-музеи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дом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жил известный человек, стараются сохранить таким, каким он был раньше. Тогда посетители могут почувствовать атмосферу времени и представить, как здесь кипела работа и рождались идеи.
</a:t>
            </a:r>
            <a:endParaRPr lang="en-US" sz="1385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Оставляют вещи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часто стоят мебель, книги, письма, фотографии и личные предметы. Эти детали помогают узнать не только о знаменитом человеке, но и о его повседневной жизни.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Рассказывают о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показывает, как человек писал, рисовал, сочинял музыку или делал научные открытия. Так становится понятно, что великие дела рождаются в обычных комнатах.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через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видят настоящие вещи прошлого, история запоминается легче. Дом-музей похож на живую подсказку: он не просто рассказывает, а показывает.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героям и событиям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камне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ставят героям, защитникам города, известным людям и важным датам. Они помогают сохранить благодарность тем, чьи поступки помнят даже спустя много лет.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бывают большими и маленькими, строгими и торжественными. Их делают из камня, металла или бронзы, поэтому каждый из них выглядит по-своему.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 подножия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приносят к памятникам цветы. Это тихий и очень понятный знак уважения, как будто говорят: «Мы помним и благодарим».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напоминает о героическом поступке или важном событии. Он стоит долго и как будто охраняет память города, чтобы она не исчезла.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событие или человек превращают обычное место в часть городской памяти.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 становится памятным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старые улицы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застройка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улица появляется вместе с домами, мостовой и первыми названиями. По ней ездят повозки, ходят люди, и место начинает жить своей городской жизнью.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улица связывается с событиями, известными жителями и старинным обликом города. Её фасады, вывески и дворы становятся частью памяти.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такие улицы берегут особенно внимательно. Их изучают, фотографируют и восстанавливают, чтобы старый центр города не потерял свой неповторимый вид.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набережных, мостах и парках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помнят прогулки, праздники и встречи. С них открываются виды на реку, а ещё они часто становятся любимыми местами для семейных прогулок и фотографий.
</a:t>
            </a:r>
            <a:endParaRPr lang="en-US" sz="1341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как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мосты так хорошо запоминаются, что становятся настоящими символами города. По ним переходят реку, любуются видом и узнают город с первого взгляда.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с 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могут стоять мемориалы, памятные знаки и старые аллеи. Там особенно приятно гулять, потому что красота природы помогает лучше почувствовать прошлое.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встреч и праздников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уголки города подходят и для отдыха, и для памяти. Здесь проходят праздники, экскурсии и тихие прогулки, поэтому история кажется очень близкой.
</a:t>
            </a:r>
            <a:endParaRPr lang="en-US" sz="13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его знаменитые жители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писателей и поэтов часто звучат в названиях улиц, библиотек и музеев. Их книги помогают городу стать узнаваемым и показывают, что слово тоже хранит память.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композиторы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музыка и театральные постановки создают особый образ города. Когда в нём жили художники или композиторы, горожане особенно бережно относятся к их домам и мастерским.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учёные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врачи делают город местом знаний, открытий и заботы о людях. Памятные доски и музеи напоминают, как много они сделали для жизни других.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Строители, инженеры и мастера создают улицы, мосты, школы и площади. Благодаря их труду город растёт, а потомки могут видеть, как труд превращается в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рядом с нами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просто оглядеться: иногда памятное место находится у школы, во дворе или на соседней улице. Даже небольшой знак на стене может открыть интересную городскую историю.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табличку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на памятнике, доме или доске помогает понять, кому и чему посвящено место. Из короткого текста можно узнать имя человека, дату события и важную подробность.
</a:t>
            </a:r>
            <a:endParaRPr lang="en-US" sz="1262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бабушки, дедушки и учителя часто знают старые городские истории. Их рассказы делают памятное место понятнее, а прогулку — похожей на маленькое расследование.
</a:t>
            </a:r>
            <a:endParaRPr lang="en-US" sz="1198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старого дома, сквера или церкви могут быть необычные окна, ступени, ограда или барельеф. Такие детали помогают увидеть, чем место интересно и почему его бережно сохраняют.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узнают историю города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маршрут по старому центру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выходной день семья гуляет по старому центру и замечает старинные фасады, мост и площадь. Взрослые рассказывают, что здесь было раньше, а дети фотографируют интересные детали и потом показывают их в классе.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начинается у таблички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идут по улице и останавливаются у дома с памятной доской. Учитель читает короткий текст, а дети пытаются угадать, кем был человек и почему его помнят. Так обычная прогулка превращается в поиск следов прошлого.
</a:t>
            </a:r>
            <a:endParaRPr lang="en-US" sz="11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квест для юных исследователей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квеста школьники ищут памятные места по подсказкам и картам. Они сравнивают здания, читают названия улиц и находят ответы на вопросы. После такого приключения город запоминается как живой и очень интересный.
</a:t>
            </a:r>
            <a:endParaRPr lang="en-US" sz="10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помогает сохранять тишину, порядок и уважение там, где живёт городская память.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у памятных мест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памятного места — сохранять прошлое, украшать город и учить уважению.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напоминает о людях и событиях, город становится понятнее, интереснее и ближе каждому жителю.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сказочные памятные места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Скульптура, похожая на 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небольшой площади стоит весёлая скульптура сказочного героя, и дети сразу улыбаются. Взрослые читают подпись, а потом рассказывают, почему именно этот персонаж стал любимым символом места. История кажется почти волшебной, но она настоящая.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Тайный дворик со старым фонарём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обычной аркой скрывается тихий дворик, где стоит старый фонарь и растёт большое дерево. Здесь можно представить, как по вечерам зажигался свет и как менялся город, а маленькая деталь превращает обычный уголок в памятное место.
</a:t>
            </a:r>
            <a:endParaRPr lang="en-US" sz="12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 памятному месту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традициях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часовня или собор рассказывают о вере, праздниках и обычаях жителей. По ним видно, какие ценности были важны для людей в разные времена.
</a:t>
            </a:r>
            <a:endParaRPr lang="en-US" sz="1262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защите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Крепость, башня или вал напоминают, как город защищали от врагов. Такие места показывают, что жители умели заботиться о безопасности своего дома.
</a:t>
            </a:r>
            <a:endParaRPr lang="en-US" sz="1262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труде и развитии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Завод, фабрика или старая мастерская рассказывают о работе людей и росте города. По ним можно понять, какие профессии были особенно важны.
</a:t>
            </a:r>
            <a:endParaRPr lang="en-US" sz="1262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Музей, библиотека или дом-музей говорят о внимании к науке, искусству и открытиям. Они показывают, чем город гордится и что хочет сохранить.
</a:t>
            </a:r>
            <a:endParaRPr lang="en-US" sz="12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города в названиях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площадь или школа могут носить имя писателя, героя, учёного или строителя. Так горожане каждый день вспоминают тех, кто сделал много хорошего.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старых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название сохраняет древнее село, ручей, рынок или крепость, которых уже нет. Оно словно хранит старую карту под новым городом.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названия напоминают о важных датах, сражениях или праздниках. Даже короткое название помогает не забывать, что в городе когда-то происходили большие события.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читать названия, можно узнать много историй без длинных книг. Карта города становится похожей на большую тетрадь с заметками о прошлом.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памятные места в своём городе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карте стоит найти старый центр, музеи, памятники и мемориальные доски. Так легче понять, где в городе живут самые интересные истории.
</a:t>
            </a:r>
            <a:endParaRPr lang="en-US" sz="1262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 фотографиями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посмотреть снимки из книг, интернета или семейного альбома и сравнить их с настоящими зданиями. Это помогает заметить изменения и старые детали.
</a:t>
            </a:r>
            <a:endParaRPr lang="en-US" sz="1256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и записать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часто знают то, чего нет в учебнике. Их рассказы можно записать в тетрадь или в заметки телефона, чтобы не забыть важные находки.
</a:t>
            </a:r>
            <a:endParaRPr lang="en-US" sz="1262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свой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мест уже найдены, из них легко составить прогулку по району или центру города. Получается собственный список памятных точек, как у настоящего следопыта.
</a:t>
            </a:r>
            <a:endParaRPr lang="en-US" sz="12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делают город живым и запоминающимся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помогают городу помнить своё прошлое и оставаться непохожим на другие. Если беречь их, новые поколения тоже увидят историю, красоту и характер родного города.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2026-05-26T02:44:12Z</dcterms:created>
  <dcterms:modified xsi:type="dcterms:W3CDTF">2026-05-26T02:44:12Z</dcterms:modified>
</cp:coreProperties>
</file>