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 и нн в причастиях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между одной и двумя буквами н без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отличать причастия от прилагательных, понимать состав слова и уверенно писать слова вроде «решённый», «жареный» и «выполнена».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 действию: читающий ученик, решённая задача, построенный дом. Оно связано с глаголом и изменяется не так, как обычное прилагательное.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отвечает на вопросы какой? какая? какое? какие? В его форме могут быть время, вид, залог и зависимые слова, которые помогают точнее определить слово.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признаки подсказывают, когда в слове пишется одна н, а когда две нн. Поэтому важно сначала определить, что перед нами: причастие, прилагательное или краткая форма.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причастиях пишется нн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Нн пишется и тогда, когда рядом есть зависимое слово: прочитанная вчера книга, написанное учеником сочинение. Такое слово указывает на действие, а не на постоянный признак.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полных страдательных причастиях прошедшего времени обычно пишется нн: написанный, решённый, построенный, окрашенный. Это самый частый случай удвоения согласной.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причастия есть приставка, написание нн сохраняется: переписанный, застроенный, прочитанный. Приставка показывает, что действие уже было совершено над предметом.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окончание, но и на форму слова, приставку и зависимые слова. Вместе эти признаки дают надёжную подсказку.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01696"/>
            <a:ext cx="4894200" cy="2699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с одной и двумя буквами н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самые частые случаи написания н и нн.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определяет написание: полные причастия чаще дают нн, а краткие формы и многие прилагательные — одну 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правило орфографии: н и нн в причастиях и связанных словах.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написание нн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 полном причастии часто помогает увидеть нн: подписанный, выкрашенный, засеянный, прочитанный. Она показывает, что действие связано с результатом.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приставка не- не отменяет правило: неокрашенная дверь — это причастие с нн, а некрашеный забор — уже прилагательное с одной 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приставке удобно отличать действие, совершённое над предметом, от обычного признака. Это особенно полезно, когда похожие слова пишутся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как подсказка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 признаком действия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зависимое слово, перед нами чаще всего причастие: прочитанная вчера книга. Слово «вчера» показывает, что речь идёт о действии, а не о постоянном признаке.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выполнил действие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«написанное мною письмо» зависимое слово уточняет исполнителя действия. Такие примеры помогают уверенно выбрать написание нн в полной форме.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 предложении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«украшенный к празднику класс» легко узнаются по зависимому слову. Оно подтверждает, что предмет изменили действием, поэтому пишется нн.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привычное качество, как в сочетаниях «жареный картофель» или «сушёные яблоки», оно ближе к прилагательному и часто пишется с одной н.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правилу орфографии «н и нн»; значения условные.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н и нн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правило целиком, а его самые заметные случаи в школьных заданиях.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нн связано с полными причастиями, а одна н — с краткими формами и частью прилагательных.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обозначает результат действия: работа выполнена, письмо отправлено, задача решена. Удвоение нн здесь не сохраняется.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 пишется в кратких страдательных причастиях.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языка: краткие страдательные причастия.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полезно задать вопрос: слово описывает предмет или сообщает о действии? Такой приём помогает выбрать правильное написание без лишних ошибок.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«жареная картошка» обозначает привычный признак блюда, а не процесс жарки. Поэтому в этом слове пишется одна 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слов часто нет приставки и зависимых слов, поэтому их легче отличить от причастий. Смысл слова помогает понять, что перед нами признак, а не действие.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Отглагольные прилагательные называют постоянный признак предмета: жареный, кованый, крашеный, стриженый. Они не обозначают действие как событие или результат.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Отглагольные прилагательные с одной н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-ованн-, -ёванн-, -ирова-нн- почти всегда подсказывают написание нн: они часто встречаются в полных страдательных причастиях и сохраняют признак действия.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помогают выбрать нн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образовано с такими суффиксами, полезно сразу проверить его форму и значение: обычно это уже совершённое действие, а не постоянный признак предмета.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этому признаку легко распознать слова вроде организованный, маринованный, асфальтированный: в них суффикс связан с глагольной основой и требует двойной н.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 или нн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связать форму слова, его строение, значение и словарные исключения.
</a:t>
            </a:r>
            <a:endParaRPr lang="en-US" sz="15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Слова-исключения, которые нужно запомнить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 одной н не подчиняются общему правилу: раненый, названый, посажёный, смышлёный, а также конченый в значении «плохой».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исторически закрепились в языке, поэтому их нельзя проверять только по приставке или зависимым словам. Их нужно запоминать отдельно.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особенно важны в упражнениях и словарных диктантах: именно они часто становятся ловушкой, когда правило кажется уже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примера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 парке стояла окрашенная вчера скамейка» слово окрашенная — полное страдательное причастие. Оно обозначает действие, совершённое над предметом, поэтому пишется с нн.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доказательство — зависимое слово вчера. Оно уточняет время действия и подтверждает, что перед нами не постоянный признак, а причастная форма с двойной н.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шестиклассников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вызывают слова с приставкой и зависимым словом: организованный, прочитанный, окрашенная. Здесь важно увидеть признак действия, а не только внешний вид слова.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полное причастие и прилагательное: решённый и жареный выглядят похоже, но пишутся по разным причинам и требуют разной проверки.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ошибаются в краткой форме: выполнена, решена, отправлено должны писаться с одной н, хотя полные формы имеют нн.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исключения. Раненый и посажёный нельзя автоматически записывать по общему правилу, потому что их написание исторически закреплено.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условные значения для демонстрации сравнения, 2025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каких ошибках чаще всего спотыкаются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учебные группы, где правило проверяют чаще всего: формы слова, а не только отдельные орфограммы.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 краткой формой и с выбором между действием и постоянным признаком.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127439"/>
            <a:ext cx="4788300" cy="28377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тренировки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«Буквы н и нн в причастиях»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быстро увидеть связь между формой слова и написанием.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видно: форма слова и его значение помогают выбрать написание быстрее, чем механическое запоминание отдельных примеров.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записью слова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Сверь с исключениями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кажется необычным, проверь, не относится ли оно к словарным исключениям. Это помогает избежать типичных школьных ошибок.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форму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выясни, полная это форма или краткая. От этого зависит основное правило: краткие причастия обычно пишутся с одной 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Посмотри на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проверь, есть ли приставка, зависимое слово или суффиксы -ованн-, -ёванн-, -ирова-нн-. Эти признаки часто указывают на нн.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Уточни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задай себе вопрос: слово называет действие или только признак? Ответ подскажет, писать н или нн, и закрепит правильный выбор.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61696"/>
            <a:ext cx="335400" cy="298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79571"/>
            <a:ext cx="335400" cy="2981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опирается на понимание того, что причастие соединяет признаки глагола и прилагательного, поэтому его написание зависит от формы и значения.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имеет свои правила: в ней обычно пишется одна н, и это важно помнить при разборе предложений и выполнении упражнений.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причастий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чаще всего возникает путаница: нужно отличать постоянный признак предмета от действия, которое уже произошло или только описывается.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Отглагольные прилагательные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о суффиксах и написании не с причастиями помогают увидеть, как строение слова и его смысл вместе влияют на орфографию.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 частицы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другими разделами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определяй форму слова, затем ищи приставку, зависимые слова и особые суффиксы. Так легче отличить причастие, прилагательное и исключение.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2026-05-23T08:30:48Z</dcterms:created>
  <dcterms:modified xsi:type="dcterms:W3CDTF">2026-05-23T08:30:48Z</dcterms:modified>
</cp:coreProperties>
</file>