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игра слов, в которой обычное слово вдруг становится героем.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и стихотворение «Никто»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Заходер: поэт, который любил играть со словами
</a:t>
            </a:r>
            <a:endParaRPr lang="en-US" sz="2304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писал для детей просто, звонко и с юмором. Его стихи и переводы помогают заметить, как слово может менять смысл и превращаться в маленькое чудо.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«Никто»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появляется «Никто» — не человек, а необычное слово. Оно ведёт себя так, будто может участвовать в разговоре и отвечать на вопросы.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путаница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сначала воспринимает слово обычно, а потом замечает, что оно поставлено в неожиданную роль. От этого и возникает весёлое недоразумение.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показывает, что одно и то же слово можно увидеть по-разному. В поэзии даже знакомое выражение становится удивительным, если посмотреть на него по-новому.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дразнит и не обижает. Его юмор мягкий, понятный детям и похож на дружескую улыбку, которая помогает лучше запомнить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стало героем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выходит на сцену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слово «никто» означает отсутствие человека. У Заходера оно словно выходит на сцену и начинает жить собственной жизнью. Так поэт превращает обычное понятие в яркий образ, который легко представить и запомнить.
</a:t>
            </a:r>
            <a:endParaRPr lang="en-US" sz="162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персонаж из обычной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перед нами просто знакомое слово из повседневной речи. Но в стихотворении оно ведёт себя как персонаж, и именно в этом скрыта шутка. Простое слово становится удивительным участником истории.
</a:t>
            </a:r>
            <a:endParaRPr lang="en-US" sz="163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не правило, а игру воображения. Заходер будто показывает: стоит изменить привычный взгляд, и самое простое слово может стать смешным, живым и даже немного загадочным для юного читателя.
</a:t>
            </a:r>
            <a:endParaRPr lang="en-US" sz="1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ждёт обычного ответа, но сталкивается с неожиданным поворотом. Из-за этого привычная ситуация кажется забавной и чуть-чуть загадочной.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человек как будто меняются местами. Такая путаница смешит, потому что знакомое выражение внезапно начинает звучать совсем не по-обычному.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стихотворении лёгкая и тёплая. Она не высмеивает никого, а приглашает улыбнуться и заметить, как интересно устроен язык.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понимает, что вся история была маленькой словесной игрой. От этого становится ещё веселее: разгадка проста, но очень удачна.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307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хочется разобраться, кто такой «Никто» и почему он ведёт себя как герой. Неожиданность сразу привлекает внимание и делает чтение интересным.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шутки становится понятным, появляется лёгкая улыбка. Текст радует тем, что смешит без грубости и сохраняет доброжелательное настроение.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дарит чувство маленькой победы: читатель сам замечает игру слов. Такое открытие помогает почувствовать, что читать — это увлекательно и весело.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так, как может говорить ребёнок: прямо, ясно и без лишних сложностей. Поэтому текст сразу кажется близким и понятным младшим школьникам.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делает вид, что всё знает. Напротив, задаёт вопросы, удивляется и пытается разобраться в странной истории, а это делает его живым и настоящим.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ошибаться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боится сначала не понять шутку. Он готов искать ответ вместе с читателем, и именно это создаёт доверительный тон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 недлинных строк, поэтому его легко читать и слушать. Короткая форма помогает быстро уловить шутку и не терять смысл.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выбирает обычную лексику, понятную детям. Благодаря этому стихотворение звучит естественно и не требует сложных объяснений.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ясное звучание помогают читать текст вслух. Интонация подсказывает, где удивиться, а где улыбнуться.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речь упругой и весёлой. Строки будто сами просятся на язык, поэтому стихотворение хорошо запоминается.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неожиданно поставленное слово создаёт весь комический эффект: рифма и ритм делают его особенно заметным и легко запоминающимся.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превращается в героя и запускает всю шутку.
</a:t>
            </a:r>
            <a:endParaRPr lang="en-US" sz="286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Бориса Заходера «Никто»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выдумки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пусто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весёлой шуткой прячется важная мысль: иногда человеку не хватает собеседника. Тогда особенно выручает фантазия, которая помогает не чувствовать пустоту.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Выдуманный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может создать разговор даже там, где никого нет. У Заходера это выглядит не грустно, а по-доброму и очень по-детски.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Справиться с тишиной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фантазия помогает оживить тихий и одинокий момент. Благодаря ей мир становится чуть теплее и интереснее.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шире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придумывать, он не замыкается в скуке. Даже обычное слово может стать началом истории, игры и улыбки.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63896"/>
            <a:ext cx="700500" cy="622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подходит ученикам 2 класса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ясный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недолгое, поэтому его легко читать по частям и пересказывать. Простые слова помогают быстро понять смысл, а необычная шутка сразу удерживает внимание младших школьников.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словесная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событий, зато есть забавная путаница вокруг слова «Никто». Ребятам интересно замечать, как обычное слово вдруг начинает вести себя как герой.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для догадки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маленькую загадку: сначала хочется разобраться, потом приходит улыбка. Второклассникам нравится самим находить ответ и чувствовать, что они поняли шутку.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Слово-ключ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«никто» стоит в центре всего стихотворения. Оно повторяется так, что читатель каждый раз замечает новый смысл и понимает, как из одного слова рождается шутка.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слово обозначает отсутствие человека. У Заходера оно звучит необычно и как будто отделяется от обычного значения, поэтому становится особенно заметным и выразительным.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разговор строится на вопросах, удивлении и ответах. Именно они помогают показать, как привычное слово внезапно превращается в повод для смешного недоразумения.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повтора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 делает текст ритмичным и понятным. Дети легко следят за ним и быстрее замечают, в каком месте происходит самый смешной поворот смысла.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слово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 звучать так, будто кто-то искренне не понимает, что происходит. В голосе слышится вопрос, и это сразу создаёт интерес. Потом в интонации появляется улыбка, потому что разгадка оказывается очень простой.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шуткой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короткие остановки между словами. После них смешной смысл слышится ярче, словно читатель сам делает маленькое открытие. Благодаря паузам стихотворение напоминает живой разговор и весёлую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значение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внимательно относиться к словам и замечать, как меняется их смысл в разных ситуациях. Это помогает лучше понимать язык и не путаться в его шутках.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фантазии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показывает, что выдумка может быть полезной и весёлой. Фантазия делает чтение интересным и помогает увидеть привычное слово с новой, неожиданной стороны.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неожиданности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бояться смешных сюрпризов. Когда разгадка найдена, появляется радость от открытия, а вместе с ней — желание читать дальше и искать новые языковые чудеса.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стихотворения с другими произведениями Заходера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игре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часто строил текст на неожиданном значении знакомых слов. В «Никто» эта особенность заметна особенно ясно: одно короткое слово становится центром всей шутки.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его произведениях смешное не обижает, а радует. Такой же мягкий и светлый юмор слышен и здесь, поэтому стихотворение легко воспринимают дети.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делал речь звучной, простой и очень выразительной. «Никто» показывает, как из обычных слов можно создать маленькую сценку, которая запоминается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Завязка-загадка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встречает вопрос и не сразу понимает, о чём идёт речь. Такая завязка сразу вызывает любопытство и заставляет следить за каждым словом.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привычное значение слова сталкивается с необычной ситуацией. Из-за этого возникает недоразумение, которое выглядит очень забавно и делает текст похожим на короткую шутку.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разгадка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смысл становится ясным, и именно это понимание вызывает улыбку. Краткость помогает запомнить стихотворение целиком, будто маленькую словесную загадку.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75" y="1438630"/>
            <a:ext cx="4207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живой персонаж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движется как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«никто» ведёт себя не как обычное слово, а как участник истории. От этого оно кажется живым, будто вышло на сцену и заговорило.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можно разговаривать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почти собеседником, вокруг которого строится вопрос и ответ. Такой приём делает текст похожим на маленький диалог, понятный и близкий детям.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превращение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умеет менять привычные вещи и оживлять их. У Заходера даже самое простое слово приобретает характер, настроение и запоминающийся образ.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умеет удивлять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 может скрывать неожиданный смысл. Заходер показывает, что язык не скучен: в нём есть место шутке, игре и маленькому открытию.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делает мир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увидеть привычное по-новому. Благодаря фантазии даже отсутствие человека превращается в забавный образ, который легко запомнить.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одновременно веселит и заставляет внимательно слушать. Когда читатель понимает шутку, он не только улыбается, но и лучше чувствует силу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всего запоминается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стихотворения лёгкий, ритмичный ход, поэтому его приятно читать вслух. Короткие строки быстро запоминаются, а звучание делает текст похожим на весёлую детскую песенку. После первого чтения хочется повторить его ещё раз.
</a:t>
            </a:r>
            <a:endParaRPr lang="en-US" sz="165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про «Никто»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запоминающаяся деталь — неожиданная игра с привычным словом. Оно звучит так необычно, что превращается почти в героя истории. Именно эта простая и яркая находка остаётся в памяти надолго.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«Никто» нравится читателям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нравится детям, потому что в нём есть ясный юмор, ловкая игра со словом и тёплая фантазия. Заходер показывает, что даже «никто» может стать весёлым и незабываемым героем.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2026-05-27T13:47:32Z</dcterms:created>
  <dcterms:modified xsi:type="dcterms:W3CDTF">2026-05-27T13:47:32Z</dcterms:modified>
</cp:coreProperties>
</file>