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природных популяциях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наследственность и среда формируют приспособленность организмов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изменяет не одну особь, а соотношение генов и признаков в ряду поколений. Отбор действует на фенотип, но его последствия закрепляются только в потомстве, меняя общий генофонд популяции.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отбор работает не с особью, а с популяцией
</a:t>
            </a:r>
            <a:endParaRPr lang="en-US" sz="259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естественного отбора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рекомбинации создают различия между особями одного вида. Без такой изменчивости отбору не из чего «выбирать», поэтому разнообразие признаков является его необходимой основой.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Потомков обычно рождается больше, чем может выжить при данных условиях. Пищи, укрытий, территории и партнеров не хватает всем, поэтому между особями возникает напряженная конкуренция.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признаки одинаково полезны в конкретной среде. Те особи, чьи наследуемые особенности лучше соответствуют условиям жизни, чаще выживают, доживают до размножения и оставляют больше потомков.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приспособленность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выгодный признак наследуется, его носители чаще дают потомство. Со временем такие признаки и соответствующие аллели встречаются в популяции все чаще, а менее удачные варианты постепенно редеют.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удачных признаков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 популяции при смене условий среды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естественный отбор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25" y="2749535"/>
            <a:ext cx="7926000" cy="16409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меланизм у березовой пяденицы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732213" y="1756479"/>
            <a:ext cx="2228400" cy="699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чистых районах преобладали светлые особи, хорошо сливавшиеся со светлой корой деревьев. Для птиц они были менее заметны, поэтому чаще выживали и оставляли потомство.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38725" y="1387515"/>
            <a:ext cx="1922100" cy="3324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загрязнения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74188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особи стали лучше маскироваться на потемневших стволах, поэтому их чаще избегали хищники. Это повысило их выживаемость и привело к росту доли темной формы в популяции.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80700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темных форм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453200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промышленного загрязнения кора потемнела, а лишайники, делавшие стволы светлее, исчезли. В новых условиях светлая окраска перестала быть защитной, и вероятность поимки бабочек возросла.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759713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отбор по-разному влияет на распределение признаков в популяции.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работают по-разному: одна смещает признак, другая сохраняет норму, третья усиливает различия внутри популяции.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биологии: формы естественного отбора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естественного отбора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Направляющий отбор: смещение признака в одну сторону
</a:t>
            </a:r>
            <a:endParaRPr lang="en-US" sz="2339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похолодании, засухе, загрязнении или появлении антибиотика среда меняется в одном направлении. Тогда один из крайних вариантов признака становится более выгодным, чем остальные.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выгодный признак наследуется, соответствующие аллели передаются потомкам все чаще. Отбор не создает новые наследственные варианты, а изменяет их распространенность в популяции.
</a:t>
            </a:r>
            <a:endParaRPr lang="en-US" sz="1245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аллелей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с полезным вариантом чаще выживают и размножаются, поэтому среднее значение признака в популяции постепенно смещается. Со временем этот вариант становится преобладающим.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среднего значения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 постепенное перераспределение наследственных вариантов в нескольких поколениях при сохранении общего набора аллелей.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полезного аллеля растет, а альтернативного снижается. Это подтверждает: отбор меняет соотношение аллелей, а не создает их заново.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изменения частот аллелей в поколениях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 аллелей под действием отбора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и сохранение нормы признака
</a:t>
            </a:r>
            <a:endParaRPr lang="en-US" sz="2439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жизни долго остаются относительно стабильными, наиболее выгодными становятся средние значения признака. Они обеспечивают наибольшую жизнеспособность и успешное размножение в данной обстановке.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среда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новорожденных у млекопитающих хорошо иллюстрирует этот тип отбора: слишком низкая и слишком высокая масса одинаково опасны, а средние значения чаще оказываются наиболее благоприятными.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млекопитающих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малые или слишком большие отклонения от нормы часто связаны с повышенным риском гибели. Такие особи реже доживают до размножения, поэтому их вклад в поколение уменьшается.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Отбраковка крайностей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и расхождение признаков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одной популяции существуют разные условия питания или обитания, средние формы могут оказаться менее приспособленными. В таких случаях преимущество получают сразу два противоположных варианта признака.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Неоднородная среда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поддерживает крайние фенотипы и снижает долю промежуточных. В результате внутрипопуляционное разнообразие возрастает, а различия между группами становятся заметнее.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признака помогают использовать разные экологические ресурсы. Это уменьшает прямую конкуренцию и может привести к устойчивому расхождению групп по условиям жизни.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нишами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корма разного размера и типа птицы с разными размерами клюва получают разное преимущество. Средний клюв может быть менее эффективен, чем два крайних варианта.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клювом птиц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относительная: один и тот же фенотип может давать преимущество только в определённой экологической обстановке.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зависит от среды: выгодность признака меняется, поэтому отбор сохраняет разные варианты в разных условиях.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естественному отбору; иллюстративные данные, 2025.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фенотипов в разных условиях среды
</a:t>
            </a:r>
            <a:endParaRPr lang="en-US" sz="23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как частный случай естественного отбора
</a:t>
            </a:r>
            <a:endParaRPr lang="en-US" sz="2378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оперение, сложные позы и звуковые сигналы повышают заметность особи для партнёра и усиливают шансы на спаривание, даже если делают её более уязвимой для хищников.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сигналы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действует через различия именно в репродуктивном успехе. Он может поддерживать признаки, которые не повышают выживаемость напрямую, но заметно увеличивают число потомков.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в размножении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пение, танцы, ритуалы и ухаживание служат сигналом качества особи. Партнёр предпочитает наиболее успешного исполнителя, поэтому соответствующие поведенческие признаки распространяются в популяции.
</a:t>
            </a:r>
            <a:endParaRPr lang="en-US" sz="98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демонстрации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рога, клыки и развитая мускулатура помогают выигрывать поединки за самку или территорию. Такие признаки закрепляются, если успех размножения компенсирует их высокую «стоимость».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самцов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адаптации как результат отбора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окраски, формы или поведения с фоном среды делает организм менее заметным для хищника. Такой признак особенно полезен там, где решающую роль играет зрение.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вид может внешне напоминать опасный или несъедобный организм. Это снижает вероятность нападения, потому что хищник переносит отрицательный опыт на похожий объект.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 контрастные узоры сообщают о ядовитости, неприятном вкусе или опасности. Хищник быстрее запоминает такую добычу и реже повторяет попытку нападения.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об опасности
</a:t>
            </a:r>
            <a:endParaRPr lang="en-US" sz="1369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Шипы, панцирь, яд и защитное поведение уменьшают вероятность гибели при встрече с врагом или неблагоприятными условиями. Такие признаки повышают выживаемость и передаются потомству.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защита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163" y="1647776"/>
            <a:ext cx="4100611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школьной биологии об отборе и микроэволюции.
</a:t>
            </a:r>
            <a:endParaRPr lang="en-US" sz="991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условия существования и чем выше наследуемость признака, тем заметнее результат отбора в популяции.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отбор действует в малых, изолированных и быстро меняющихся популяциях; миграция и слабая наследуемость уменьшают его эффект.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силу естественного отбора
</a:t>
            </a:r>
            <a:endParaRPr lang="en-US" sz="25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генетический дрейф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случаен: чаще выживают и оставляют потомство особи с признаками, повышающими приспособленность к конкретной среде. Поэтому меняется не просто численность, а направление изменений популяции.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направлен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популяциях отбор чаще оказывается заметнее, а случайные колебания слабее. В маленьких группах, наоборот, роль дрейфа возрастает и может исказить ожидаемый эффект отбора.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популяции важен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обычно ведёт к адаптации, тогда как дрейф способен закреплять нейтральные и даже неблагоприятные варианты. В реальной природе оба процесса нередко действуют одновременно.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результаты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связан с случайными колебаниями частот аллелей, особенно в малых популяциях. Он может изменить генофонд даже тогда, когда признак не даёт явного преимущества.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случаен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изменений от условий среды до адаптации и возможного видообразования.
</a:t>
            </a:r>
            <a:endParaRPr lang="en-US" sz="119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отбор меняет популяцию во времени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средах отбор может усиливать разные признаки, но общий итог один — повышение жизнеспособности и успешности размножения.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успешны популяции, которые быстрее приспосабливаются к угрозам среды; это поддерживает их долговременное существование.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направлений естественного отбора в природе; 2025.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естественного отбора в природе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распространенные ошибки в понимании отбора
</a:t>
            </a:r>
            <a:endParaRPr lang="en-US" sz="2268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«стремится» создать совершенство или особый замысел. Он лишь сохраняет варианты, которые в данных условиях оставляют больше потомков.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заранее заданной цели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признака зависит от конкретной обстановки. То, что полезно при одной температуре, влажности или наличии врага, может стать невыгодным при их изменении.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относительна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только на уже существующую наследственную изменчивость. Если подходящего варианта нет, полезный признак не может возникнуть мгновенно по желанию среды.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материал ограничен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естественного отбора для 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отбора помогает объяснить устойчивость бактерий к антибиотикам и изменчивость вирусов. Это важно для выбора схем лечения, профилактики и контроля распространения инфекций.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и животных опирается на различия в наследственных признаках и отборе нужных вариантов. Благодаря этому получают более урожайные, продуктивные и устойчивые формы.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отбора помогает понимать, почему редкие виды исчезают при резком изменении среды и почему охрана местообитаний важна для сохранения биоразнообразия.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показывает, что биологические системы постоянно меняются. Это учит оценивать последствия вмешательства человека в природу и принимать более обоснованные решения.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мышление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главный механизм изменений в природе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просто сохраняет удачные признаки: он перестраивает генофонд популяций, повышая их приспособленность и открывая путь к микроэволюции, а при длительной изоляции — к возникновению новых видов.
</a:t>
            </a:r>
            <a:endParaRPr lang="en-US" sz="131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2026-05-31T22:55:36Z</dcterms:created>
  <dcterms:modified xsi:type="dcterms:W3CDTF">2026-05-31T22:55:36Z</dcterms:modified>
</cp:coreProperties>
</file>