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увеличительные приборы и их значение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раскрывающие невидимые детали окружающего мира, и их роль в науке.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любопытства к открытиям: как возник интерес к микроскопам и телескопам
</a:t>
            </a:r>
            <a:endParaRPr lang="en-US" sz="3191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Изначально люди стремились увидеть невидимое: мельчайших насекомых и звёзды. Изучение свойств стекла и света стало основой создания первых оптических приборов.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увеличительные приборы?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Увеличительные приборы используют линзы для увеличения изображения, позволяя рассмотреть мельчайшие детали, которые невозможно увидеть невооружённым глазом.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применяют в повседневной жизни, образовательных учреждениях и научных лабораториях для исследования природы и техники.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увеличительных приборов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— простой прибор с одной линзой для изучения мелких объектов на близком расстоянии.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увеличивает объекты в тысячи раз, открывая микромир клеток и микроорганизмов.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обеспечивает парное зрение для лучше восприятия глубины и деталей удалённых объектов.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позволяет наблюдать удалённые космические тела — звёзды, планеты и их спутники.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— доступный помощник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обеспечивает увеличение от 2 до 20 раз и состоит из простой выпуклой линзы с ручкой, удобной для бытового и учебного использования.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используют школьники, коллекционеры монет и марок, ювелиры для детального рассмотрения небольших предметов.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Микроскоп: исследование микромира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дают увеличение от 40 до 1500 раз, позволяя увидеть клетки, бактерии и сложные структуры тканей.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приборы открывают новый мир, недоступный простому глазу, расширяя знания о биологии и медицинских науках.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лабораториях они дают возможность изучать каплю воды, структуру волос и срезы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Телескоп: взгляд через пространство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увеличивают удалённые объекты — Луну, планеты и звёзды, постепенно раскрывая тайны космоса. Галилей первым наблюдал спутники Юпитера в XVII веке.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в школах позволяют видеть детали Лунных кратеров и кольца Сатурна, делая астрономию доступной молодежи.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Бинокль: парное наблюдение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состоит из двух линз, позволяющих смотреть сразу обоими глазами, что улучшает восприятие глубины и чёткость изображения.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и удобство делают бинокль популярным прибором для туристов и исследователей на открытом воздухе.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широко используется любителями природы, орнитологами и на спортивных мероприятиях для наблюдений на расстоянии.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увеличения различных приборов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 диапазон увеличения и специализированные возможности каждого прибора для различных задач.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обеспечивают наибольшее увеличение, в то время как бинокли оптимальны для объёмного восприятия не слишком дальних объектов.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и научные справочники,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линзы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Выпуклая линза преломляет свет, фокусируя его и создавая увеличенное изображение объекта перед наблюдателем.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 линзы влияют на величину увеличения и качество изображения, что обеспечивается прецизионной обработкой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увеличенного изображения
</a:t>
            </a:r>
            <a:endParaRPr lang="en-US" sz="2638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изображения через линзу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изобретатели увеличительных приборов
</a:t>
            </a:r>
            <a:endParaRPr lang="en-US" sz="2434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— первооткрыватель телескопа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1609 году Галилей создал телескоп и впервые рассмотрел лунообразие и спутники Юпитера. Его открытия кардинально изменили представления о Вселенной и положили начало современной астрономии.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— отец микроскопии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1670-х годах Левенгук изготовил один из первых микроскопов и наблюдал одноклеточные организмы. Его усердие расширило границы знаний о живом мире на микроскопическом уровне.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Ханс Липперсгей — изобретатель первой лупы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Липперсгей создал первый оптический прибор, служащий для увеличения малых объектов. Его разработки заложили основы для последующего развития оптики и увеличительных приборов.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открытия благодаря увеличительным приборам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открыл структуру клеток, бактерий и вирусов, что стало фундаментом для биологии и медицины современности.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позволили обнаружить новые планеты, звёзды и особенности космоса, углубив понимание устройства Вселенной.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тканей, крови и растений с помощью увеличительных приборов ускорило прогресс в науке, улучшая методы диагностики и исследования.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увеличительных приборов в повседневности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в домашнем обиходе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часто используют для чтения мелкого шрифта, изучения деталей марок и монет, а также разгадывания ребусов и головоломок, делая их важными помощниками в повседневной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в образовательных центрах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лабораториях и кружках юных исследователей микроскопы служат средством познания микромира, стимулируя интерес к биологии и естественным наукам.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для активного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прогулках, экскурсиях или спортивных мероприятиях бинокль помогает рассмотреть удалённые объекты, наблюдая за природой и событиями с удобством и чёткостью.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55068"/>
            <a:ext cx="4791900" cy="20224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увеличительных приборов
</a:t>
            </a:r>
            <a:endParaRPr lang="en-US" sz="2691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максимальное увеличение и типичные сферы использования основных приборов для наглядного понимания их возможностей.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приборы оптимальны для конкретных задач в зависимости от требуемого увеличения.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школьных учебников и энциклопедий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увеличительных приборах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Встроенная LED-подсветка улучшает видимость объектов в условиях недостаточного освещения, расширяя возможности работы приборов.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с управлением через смартфон делают астрономию доступной и удобной даже для начинающих наблюдателей вне лабораторий.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Подключение микроскопов к компьютерам дает возможность обрабатывать данные и обучать с помощью интерактивных программ.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камеры и экраны позволяют делать фото и видео, фиксируя увеличенные изображения для последующего анализа и презентаций.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увеличительных приборов в образовательном процессе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микроскопа ученики изучают структуру клеток растений и насекомых, раскрывая микромир на практике.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приборов развивает аккуратность, наблюдательность и интерес к естественным наукам у школьников.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помогают рассмотреть текстуру листьев, кору деревьев и мелкие детали на уроках ботаники и географии.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открытия благодаря увеличительным приборам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микробов с микроскопом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микроскопа впервые позволило ученым увидеть бактерии и одноклеточные водоросли, что коренным образом изменило понимание происхождения болезней и жизни.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и кольца Сатурна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 помощью телескопов позволили открыть кольца Сатурна и исследовать фазы Венеры, расширяя знания о планетах нашей Солнечной системы.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деталей с лупой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помогли в подробном изучении крыльев насекомых и древних монет, что дало важную информацию для биологии и нумизматики.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безопасности при работе с увеличительными приборами
</a:t>
            </a:r>
            <a:endParaRPr lang="en-US" sz="2831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смотрите напрямую на солнце через телескоп или лупу — это может привести к серьёзным повреждениям глаз.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приборы в специальных чехлах и регулярно очищайте линзы мягкой тканью для сохранения качества изображения.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элементы приборов требуют бережного обращения, чтобы избежать трещин и поломок, обеспечивая долгий срок службы техники.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увеличительные приборы расширяют горизонты знаний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приборы открывают невидимые миры: от микроорганизмов до далёких планет, способствуя научным открытиям и обогащая образовательный опыт миллионов людей.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2026-05-08T10:38:23Z</dcterms:created>
  <dcterms:modified xsi:type="dcterms:W3CDTF">2026-05-08T10:38:23Z</dcterms:modified>
</cp:coreProperties>
</file>