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город как систему: люди, транспорт, экономика, культура, экология и планировка — на примере Москвы.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город Земли: что делает город удобным для жизни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столица и крупнейший город России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основана в 1147 году и с 1918 года снова является столицей России. В городе живут более 13 миллионов человек, а вместе с пригородами — значительно больше. Она расположена в центре европейской части России, на реке Москве, и объединяет политические, экономические, транспортные и культурные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Москвы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1147: основание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возникла как поселение в районе будущего исторического центра. Со временем здесь закрепилась роль Москвы как важного узла на пути между землями.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века: центр объединения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Москва усиливается и становится центром объединения русских земель. Город растёт, крепнет его влияние и культурное значение.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1812: пожар и тяжёлый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1812 году Москва сильно пострадала во время пожара. После разрушений город восстанавливался, постепенно меняя облик и инфраструктуру.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после 1990-х: восстановление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Москва быстро восстановилась и расширилась. После 1990-х появились новые деловые центры, обновлённый транспорт, парки и современная городская среда.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главные показатели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 населения заметно ускорение развития инфраструктуры в 2000–2020-х: расширяются транспорт и увеличивается число благоустроенных пространств.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показывают, что город становится «мобильнее» и привлекательнее: улучшения охватывают и передвижение, и качество мест для отдыха.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 (условные индексы динамики, без привязки к конкретным цифрам).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Москвы: от древнего центра к современному мегаполису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площадь: историческое 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 задают общий «тон» Москве: здесь видны следы разных эпох. Эти места воспринимаются как символ страны и одновременно как живое пространство, которое каждый день посещают жители и гости.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и Большой театр: красота и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запоминается ярким силуэтом, а Большой театр показывает, как в столице продолжаются театральные традиции. Вместе эти образы формируют «узнаваемость» Москвы — даже у тех, кто ещё не был в городе.
</a:t>
            </a:r>
            <a:endParaRPr lang="en-US" sz="826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галерея: искусство как часть городского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связывает Москву с большими идеями культуры: от классики до новых выставок. Посещение музеев в городе часто становится семейной привычкой — не только событием, но и способом проводить время.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и новые магистрали: современная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 и современные магистрали показывают, как город отвечает на новые задачи — скорость, деловую активность, удобство связей. На контрасте старых и новых объектов лучше всего видно, как меняется облик столицы.
</a:t>
            </a:r>
            <a:endParaRPr lang="en-US" sz="8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50320"/>
            <a:ext cx="4873500" cy="27152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другие крупные города России: сравнение признаков
</a:t>
            </a:r>
            <a:endParaRPr lang="en-US" sz="2139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различия по масштабу, транспортным возможностям, культурным учреждениям и роли в стране.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сильнее других выделяется масштабом населения и плотностью рельсового транспорта, а также «набором» функций столицы — политических, экономических и культурных.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ориентиры (качественные характеристики без точных чисел).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Москвы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открыто в 1935 году и стало одной из самых загруженных подземных систем. В сети работает более 250 станций, что помогает быстро добираться до ключевых районов.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МЦК и МЦД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центральное кольцо и Московские центральные диаметры расширяют возможности рельсового транспорта. Благодаря им проще делать пересадки без лишних поездок по городу.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общественный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трамваи дополняют метро, связывая районы и улицы, где подземные линии не проходят. Это делает город доступнее и для школьников, и для родителей.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используются на маршрутах, где важно сочетать вместимость и удобство. Они помогают поддерживать регулярность поездок и улучшают ежедневную мобильность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житель перемещается по городу каждый день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маршрута: от дома до учёбы/занятий с учётом альтернатив пешком, на велосипеде и самокате.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8069" y="3875224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894" y="1197225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3196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0475" y="2575086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набережные и зелёные пространства Москвы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для прогулок и 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Горького, Сокольники, Измайловский парк и другие территории дают место для прогулок, игр и активного отдыха. Зелень помогает снизить шум и улучшить микроклимат.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Скверы и площадки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скверы и дворовые пространства делают отдых ближе к дому. Детские площадки, велодорожки и зоны для семей дают возможность заниматься спортом и общаться.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и городские выставочные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сочетает прогулочные маршруты и культурные события. Для жителей это удобная «точка встречи» и площадка для семейного досуга — особенно когда хочется сменить обстановку.
</a:t>
            </a:r>
            <a:endParaRPr lang="en-US" sz="998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и зоны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у воды создают спокойные маршруты для вечерних прогулок. Набережные помогают городу быть более комфортным и визуально «свободным», добавляя пространства для отдыха.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Зарядье: зелёная территория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Зарядье показывает, что зелёные места могут быть и рядом с историческим центром. Такие пространства поддерживают комфортную среду, где удобно встречаться и проводить время пешком.
</a:t>
            </a:r>
            <a:endParaRPr lang="en-US" sz="9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жителей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ответов лидируют транспортная доступность и повседневные услуги: людям важно быстро решать «обычные» дела.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баланс: комфорт складывается из нескольких сфер сразу, а не из одной «красивой» особенности.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 (условные доли без привязки к конкретному исследованию).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Москвы как часть городской среды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Большой театр, Третьяковская галерея, Пушкинский музей, Музей Москвы, десятки библиотек и сотни учреждений культуры.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регулярно проводит фестивали, книжные ярмарки, музейные ночи, праздничные мероприятия и городские экскурсии, делая культуру заметной вне уроков и домов.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 возникает не только в стенах театров и музеев: она «живёт» на площадях, бульварах, в парках и на пешеходных улицах.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события помогают горожанам встречаться, узнавать новое и по-новому смотреть на привычные места — так искусство становится частью повседневности.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кружки и возможности для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доступны олимпиады, научные кружки, спортивные секции, IT-курсы, музеи науки и городские проекты для школьников. На изображении уместны школьники, лаборатория или городской технопарк.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сильные школы, лицеи, колледжи, вузы, технопарки, библиотеки и центры дополнительного образования. Они помогают подросткам учиться системно и развивать разные способности.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698" y="914638"/>
            <a:ext cx="5698654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удобен для детей и подростков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парки, музеи, спорт, кружки и безопасность помогают детям учиться и отдыхать. В Москве важны понятные маршруты до школы, доступные спортивные площадки и близость культурных мест для общения со сверстниками.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город для подростков сочетает удобную логистику, доступ к активности и культуру рядом с домом, чтобы учёба, спорт и общение происходили без лишних барьеров.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городских сервисов и общественных пространств Москвы (без привязки к одному рейтингу).
</a:t>
            </a:r>
            <a:endParaRPr lang="en-US" sz="5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качество городской среды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оценивают по чистоте улиц, состоянию воздуха, количеству зелени, уровню шума и качеству уборки. Эти факторы напрямую влияют на здоровье и самочувствие жителей.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развиваются раздельный сбор отходов, озеленение дворов, благоустройство набережных и обновление парков. Это помогает сделать прогулки комфортнее и поддерживает более здоровую городскую среду.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важны меры по снижению загрязнения от транспорта: переход к более чистым видам городского транспорта и улучшение организации движения уменьшают вредные выбросы.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качество жизни в городе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сильных сторонах (например, транспортной доступности) общий уровень заметно растёт, когда одновременно развиваются образование, медицина и пространства для отдыха.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качества жизни складывается из нескольких направлений: в Москве особенно заметны транспорт, культура и инфраструктура, но баланс факторов важен для комфортной повседневности.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описанных признаков качества жизни (точные значения по конкретному рейтингу не указаны).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1344" y="1845400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технологии в большом городе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проезда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и сервисы помогают оплатить проезд и контролировать поездки без очередей. Это экономит время и делает транспорт более понятным для школьников и их родителей.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 подсказки показывают удобные маршруты, пересадки и время в пути. В результате проще планировать дорогу даже в незнакомом районе города.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 врачу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Онлайн-запись к специалистам и получение информации по услугам уменьшают лишние визиты и ожидания. Это поддерживает спокойный режим повседневных дел семьи.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информирование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наблюдения, электронные табло и регулярные обновления информации помогают быстрее реагировать на ситуации и ориентироваться на остановках и станциях.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услуги и справки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 городскими сервисами помогают получать информацию и нужные услуги в цифровом виде. Так жители быстрее решают бытовые вопросы и меньше тратят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 улучшений городской среды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цикла: от потребностей жителей к проектам, запуску решений и оценке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людей разные представления о лучшем городе
</a:t>
            </a:r>
            <a:endParaRPr lang="en-US" sz="229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важнее всего история и архитектура: чем больше красивых мест и памятников, тем выше ощущение «настоящего» города для прогулок и учёбы.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выбирают город по паркам, безопасности и спорту: им нужны места для тренировок, тихие маршруты и комфортная среда для активного отдыха.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 оценивают город через возможности учёбы и работы — школы, колледжи, вузы, кружки и перспективы для будущей профессии.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зависит от возраста, образа жизни, интересов и места проживания. Москва часто кажется сильным вариантом благодаря сочетанию центра, современных районов, транспортной доступности и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Москвы по ключевым признакам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признак не работает в одиночку: когда транспорт и культура хорошо связаны, районов становится больше для жизни и учёбы — не только для центра.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оценки связаны с транспортом, культурой и масштабом инфраструктуры. Более низкие ожидания чаще возникают из-за пробок, шума и высокой нагрузки центра.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Интерактивный профиль в формате диаграммы-иллюстрации: точные измерения по одному источнику не приведены.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город — тот, где возможности рядом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город Земли — это место, где удобно жить, безопасно передвигаться, интересно учиться, а парки, культура, медицина и цифровые сервисы доступны каждый день. Москва показывает, как это сочетать в одном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2026-05-11T22:17:51Z</dcterms:created>
  <dcterms:modified xsi:type="dcterms:W3CDTF">2026-05-11T22:17:51Z</dcterms:modified>
</cp:coreProperties>
</file>