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условия и типы прорастания семян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семян — старт жизни нового растения при важных внешних условиях.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семян и прорастания в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помогают растениям размножаться и выживать. Прорастание запускает рост нового организма, гарантируя поддержание популяций и урожайность культур.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растения: стадия семени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содержит зародыш, питательные вещества и защитную оболочку, обеспечивая старт нового растения и его развитие.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Запасенные вещества, как эндосперм или семядоли, питают зародыш до начала фотосинтеза.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семена могут долго оставаться жизнеспособными в почве, ожидая благоприятных условий для роста.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прорастание семян: определение процесса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— переход семени из покоя к активному росту нового растения через внутренние биохимические изменения.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стартует с поглощения воды, что активирует обмен веществ и ферменты.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появляется корешок (радикула), закрепляющий росток в почве.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развивается побег, направленный вверх, завершая этап начального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условия для прорастания семян: таблица факторов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освещает основные факторы, влияющие на прорастание семян различных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фактора взаимосвязаны; отсутствие любого замедляет или блокирует прорастание.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Диденко и соавт., «Биология. 6 класс», 2022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главный триггер начала прорастания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начале прорастания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вызывает разбухание семени и размягчение оболочки, активирует ферменты для расщепления запасов, необходимых росту зародыша.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семян с требованием к увлажнению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семена фасоли, мака и клевера сохраняют жизнеспособность годами, а прорастают только при достаточном увлажнении.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Температура: диапазон для прорастания разных культур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растения прорастают при определённых температурах: пшеница от 5°C, рис от 13°C, томаты от 16°C.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низкая или высокая температура замедляет обмен веществ или даже подавляет рост зародыша.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кислорода для жизнедеятельности семени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для аэробного дыхания, обеспечивающего энергией процессы прорастания. Без кислорода семена гниют или не прорастают.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переувлажнённых почвах или при затоплении кислород не проникает, что негативно сказывается на семенах, например, огурца.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семян нуждаются в свете для активации прорастания — это фотофильные виды.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физиологии растений, 2020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семена салата и табака, которые требуют освещения, в отличие от большинства культур.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условий прорастания у разных растений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Верблюжья колючка прорастает только после редких дождей, имея высокий порог активации.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прорастания какао и аналогичных культур необходим высокий уровень влажности и стабильное тепло.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требования семян отражают эволюционные стратегии выживания и размножения растений.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клевер прорастают при среднем уровне температуры и влажности, типичных для их климатической зоны.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воды и набухание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впитывает воду, увеличивается в объеме, оболочка размягчается. Этот этап активирует ферменты, запускающие обмен веществ, необходимые для роста зародыша.
</a:t>
            </a:r>
            <a:endParaRPr lang="en-US" sz="133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корешка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разрыва семенной оболочки из семени выходит первичный корешок — радикула. Он закрепляется в почве и начинает всасывать воду и питательные вещества.
</a:t>
            </a:r>
            <a:endParaRPr lang="en-US" sz="1433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побега и раскрытие семядолей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растёт вверх к свету, на поверхности разворачиваются семядоли. В эпигеальном типе они становятся зелёными и участвуют в фотосинтезе.
</a:t>
            </a:r>
            <a:endParaRPr lang="en-US" sz="133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процесса прорастания семени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влияние температуры и влажности на скорость прорастания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показатели достигаются при умеренной температуре и высокой влажности субстрата. При экстремальных условиях скорость резко падает.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скорость высева наблюдается при 20°C и влажности 80%. Отклонения снижают эффективность прорастания.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Гаврилова А. В., 2019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факторы: зрелость и здоровье семян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Зрелое семя содержит полностью сформированный зародыш и достаточный запас питательных веществ для успешного старта роста.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кожуры или заражение грибками и бактериями резко снижают способность семян прорастать и могут привести к гибели.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Недозревшие или ослабленные семена зачастую не прорастают или дают слабые всходы, что снижает эффективность размножения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9709" y="1688525"/>
            <a:ext cx="1131600" cy="113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9709" y="3144425"/>
            <a:ext cx="1131600" cy="1131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прорастания: эпигеальное и гипогеальное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2586281" y="1697750"/>
            <a:ext cx="5375821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Эпигеальное прорастание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Семядоли поднимаются над поверхностью и становятся фотосинтезирующими органами, что ускоряет развитие растения на ранней стадии.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586281" y="3144440"/>
            <a:ext cx="5375821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Гипогеальное прорастание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Семядоли остаются в почве, выполняя роль питательного резервуара до появления настоящих листьев, что уменьшает риск повреждений.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и крупные семядоли фасоли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эпигеальном прорастании фасоли семядоли быстро поднимаются на поверхность, зеленеют и начинают фотосинтезировать, помогая молодому растению получать необходимые питательные вещества.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прорастания тыквы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Семядоли тыквы образуют крупные листья на поверхности почвы, обеспечивая питание ростку. Этот тип прорастания делает растение более независимым от запасов внутри семени.
</a:t>
            </a:r>
            <a:endParaRPr lang="en-US" sz="1263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эпигеального (надземного) прорастания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гипогеального (подземного) прорастания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Семядоли остаются в почве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гипогеального прорастания семядоли не выходят на поверхность, обеспечивая сохранность питательных запасов для молодого растения. Это снижает риски повреждения в неблагоприятных условиях.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 питания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Подземное расположение семядолей позволяет защищать их от неблагоприятных климатических и механических воздействий, поддерживая устойчивость на ранних стадиях роста.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750204"/>
            <a:ext cx="3604200" cy="16430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эпигеального и гипогеального прорастания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отличия между двумя типами прорастания по положению семядолей, функциональности и примерам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адаптирован к условиям среды, обеспечивая оптимальное развитие на ранних стадиях.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по ботанике, 2022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Фасоль, свёкла и подсолнечник демонстрируют эпигеальный тип с надземными семядолями, сильно зависящими от света и питания.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Горох, кукуруза, ячмень и пшеница принадлежат к гипогеальному типу, с семядолями, остающимися под почвой, что повышает их устойчивость.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Гипогеальные культуры легче адаптируются к неблагоприятным почвенным условиям благодаря защищённым семядолям, что важно для агротехники.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Эпигеальные растения требуют аккуратного обращения при посеве, так как поверхностные семядоли уязвимы к механическим повреждениям.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прорастания у важных культурных растений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типов прорастания у однодольных и двудольных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типов отражает эволюционные и экологические особенности двух больших групп цветковых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Гипогеальный тип преобладает у однодольных, а двудольные имеют более равномерное распределение по типам прорастания.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 2017–2021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знаний о прорастании семян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условий и типов прорастания помогает оптимизировать сельское хозяйство, способствуя сохранению растений и увеличению их продуктивности в природе и культуре.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2026-05-08T13:05:50Z</dcterms:created>
  <dcterms:modified xsi:type="dcterms:W3CDTF">2026-05-08T13:05:50Z</dcterms:modified>
</cp:coreProperties>
</file>