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 лирики Владимира Маяковского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Маяковского — это город, протест, любовь и голос эпохи.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и век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 вошёл в литературу как поэт футуристического размаха и исторического перелома. Его стихи рождались в мире модернизма, войн, революций и ускоряющейся городской жизни.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герой: поэт, гражданин, человек внутреннего конфликта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Маяковского говорит от первого лица, не скрывая напряжения, боли и максимализма. Его речь звучит как откровенный разговор с миром, в котором личное чувство никогда не отделяется от времени.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ощущает себя не только частным человеком, но и гражданином, отвечающим за происходящее вокруг. Поэтому в его голосе постоянно слышны спор, обвинение, призыв и стремление повлиять на общество.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 делает этот образ особенно сильным: герой одновременно утверждает себя и переживает одиночество. Именно из этого противоречия рождается драматизм многих стихотворений Маяковского.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Шумный и напряжённый мегаполис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Маяковского город живёт в ритме трамваев, витрин, вывесок и людской толпы. Он звучит резко и беспокойно, словно постоянно ускоряет движение стихотворения и самого героя.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Притяжение и отчуждение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манит энергией, светом рекламы и ощущением современности, но одновременно давит безличностью и холодом. В этом пространстве человек чувствует и силу века, и собственную уязвимость.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лирике Маяковского: две стороны одного пространства
</a:t>
            </a:r>
            <a:endParaRPr lang="en-US" sz="1973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тематического анализа лирики В. В. Маяковского; доли условные, для визуализации структуры темы.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тематические линии лирики Маяковского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его поэтический мир строится вокруг нескольких взаимосвязанных тем.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гражданская и любовная лирика; именно они задают эмоциональный центр всего творчества.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Футуристическое новаторство формы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Неологизмы, повтор звуков и дробный синтаксис создают ощущение энергии и новизны. Слово у Маяковского звучит как действие, а не как спокойное описание.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ломает привычную плавность стиха: его строка строится на резких паузах, переносах и графической выразительности. Это делает чтение напряжённым и ритмически ударным.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играет разговорная интонация. Она сближает поэзию с живой речью и одновременно усиливает ораторскую, публичную силу текста.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у него не украшает смысл, а ведёт спор с содержанием и временем. Поэтому стих воспринимается как смелый эксперимент, обращённый к современной культуре.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095262"/>
            <a:ext cx="4894200" cy="25118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и их функция в лирике Маяковского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приёмы усиливают экспрессию и ораторскую силу поэтической речи.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приёмы подчинены одной задаче: сделать высказывание предельно сильным, открытым и воздействующим на слушателя.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поэтики стихотворений В. В. Маяковского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лирика: чувство как трагедия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Маяковского почти никогда не изображается спокойной или гармоничной. Чувство сразу включает боль, ревность, самоотдачу и ощущение разрыва.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переживает любовь как испытание, в котором счастье кажется недостижимым. Отсюда — исповедальность, резкость и особая эмоциональная обнажённость стихов.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драма у него всегда шире частного случая: она сталкивается с равнодушием мира и усиливается историческим напряжением эпохи. Поэтому любовные тексты звучат особенно драматично.
</a:t>
            </a:r>
            <a:endParaRPr lang="en-US" sz="11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возлюбленной и мотив недостижимости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 и разрыв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Возлюбленная в лирике Маяковского часто становится центром сильнейшего переживания, но не даёт герою внутреннего покоя. Образ колеблется между восхищением, болью и невозможностью быть услышанным.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и дистанция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таких стихов строится на разъединённости: герой стремится к близости, но между персонажами сохраняется расстояние. Это делает любовную сцену визуально и психологически напряжённой.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454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лирический конфликт у Маяковского
</a:t>
            </a:r>
            <a:endParaRPr lang="en-US" sz="2454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типичную драматургию многих стихотворений Маяковского.
</a:t>
            </a:r>
            <a:endParaRPr lang="en-US" sz="151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лирике будущее никогда не дано заранее. Оно зависит от человеческой воли, поэтому интонация уверенности соседствует с тревогой, жёсткостью и исторической напряжённостью.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постоянно обращается к современникам напрямую: его речь звучит как призыв, спор и предупреждение одновременно, создавая ощущение живого разговора с эпохой.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 его стихах показана не только как надежда на обновление, но и как тяжёлое испытание времени, требующее от человека внутренней стойкости, выбора и ответственности.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лирика Маяковского соединяет личный голос поэта с судьбой страны: он воспринимает слово как действие, способное вмешиваться в исторический перелом и менять общественное сознание.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лирика и революционная эпоха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лирики Владимира Маяковского по школьному литературоведческому материалу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Интонации поэзии Маяковского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интонации у Маяковского часто сменяют друг друга в пределах одного стихотворения, усиливая эффект живой речи и эмоционального давления на читателя.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призыв и обвинение: поэзия строится как обращение к слушателю, тогда как исповедь и размышление углубляют личный конфликт.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Маяковского поэт не стоит в стороне от событий: он включён в историю, отвечает за слово и обязан говорить так, чтобы его слышали современники.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поэта и назначения искусства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особенно важны искренность, публичность и предельная ясность высказывания: лирический голос должен быть сильным, точным и внутренне ответственным перед временем.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в его понимании — это не украшение жизни, а труд и средство воздействия, способное будить мысль, спорить с равнодушием и менять общественную интонацию.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782309"/>
            <a:ext cx="4788300" cy="152803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 новаторство в поэзии Маяковского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поэтики русской лирики XIX–XX веков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Маяковский переосмысливает лирическую традицию и создаёт собственную художественную систему.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сохраняет лирическую напряжённость, но переводит её в более резкий, разговорный и графически выразительный способ письма.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как удар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Маяковского строка часто обрывается неожиданно, заставляя читателя слышать паузу и внутреннее напряжение. «Лесенка» не просто разделяет текст: она подчёркивает смысл, ритм и движение живой речи, словно диктуемой сильным переживанием.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Звук, который виден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Аллитерации, резкие согласные и дробный синтаксис создают впечатление громкого, почти сценического произнесения. На странице это выглядит как динамичный рисунок: короткие отрезки, переносы и паузы работают вместе, усиливая эмоциональный напор стихотворения.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и графика стиха Маяковского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и образов в лирике Владимира Маяковского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доминанты художественного мира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у Маяковского часто переходят из бытовой детали в символ эпохи, поэтому повторяющиеся мотивы образуют цельную и напряжённую систему.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 движение и конфликт: они определяют динамику стиха, тогда как любовь, одиночество и революция раскрывают его внутреннюю глубину.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44" y="1830853"/>
            <a:ext cx="311063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39468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0799" y="3512438"/>
            <a:ext cx="266625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Трагизм и одиночество в сильной поэзии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против мира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нередко ощущает себя единственным носителем правды и чувства. Из-за этого его речь звучит как напряжённый монолог, обращённый к миру, который не отвечает взаимностью.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испытание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любовное чувство у Маяковского редко приносит покой. Оно обостряет внутренний разлом, потому что желанная близость сталкивается с болью, ревностью и невозможностью быть услышанным.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Несовпадение с реальностью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Трагизм возникает тогда, когда масштаб личности оказывается больше, чем пространство, в котором она живёт. Мир кажется тесным для его эмоций, мыслей и предельно честной интонации.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Громкий голос, тихая боль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резкость высказывания не отменяют у Маяковского уязвимости. Напротив, чем громче звучит его речь, тем заметнее скрытая потребность в понимании, тепле и духовном отклике.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образ в стихах Маяковского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последовательного превращения детали в эмоционально и смыслово значимый образ
</a:t>
            </a:r>
            <a:endParaRPr lang="en-US" sz="151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черты художественного мира лирики Маяковского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 Маяковского строится на резких контрастах, сильной интонации и постоянном ощущении движения. Его стих не созерцает действительность, а вступает с ней в спор.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этого мира всегда стоит человек, переживающий любовь, одиночество, протест и историческую ответственность. Личное чувство у Маяковского почти никогда не отрывается от времени.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Новаторская форма, графика строки и ораторская энергия делают его поэзию легко узнаваемой. Именно поэтому она воспринимается не как набор тем, а как цельная художественная система.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Маяковский остаётся современным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Маяковского научила русскую поэзию говорить громко, остро и честно. В его стихах личное чувство, гражданская позиция и художественный эксперимент соединяются в единый, по-прежнему убедительный голос.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2026-05-20T01:42:43Z</dcterms:created>
  <dcterms:modified xsi:type="dcterms:W3CDTF">2026-05-20T01:42:43Z</dcterms:modified>
</cp:coreProperties>
</file>