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узнают о прошлом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прячет подсказки в вещах, текстах и старых местах.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нужна каждому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понять, как жили люди раньше и почему мир вокруг нас стал таким. Она учит замечать перемены, беречь память о семье, школе и родном крае, а ещё уважать труд людей прошлого.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Клад под слоем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 осторожно снимает землю слой за слоем и находит кусочек глиняного горшка. Рядом лежит каменный нож и обломок косточки. По таким находкам можно догадаться, как люди готовили еду и чем пользовались каждый день.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старого дома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земле видны остатки стен, очагов и ям для хранения. Это похоже на следы давно исчезнувшего дома. Такие находки подсказывают, где жили люди, как они строили жильё и как защищались от холода.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 посуда
</a:t>
            </a:r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раскопе могут попасться бусины, браслеты, ложки и тарелки. Маленькие вещи особенно интересны, потому что они рассказывают о вкусах людей и их занятиях. Даже без слов они многое «сообщают» внимательному исследователю.
</a:t>
            </a:r>
            <a:endParaRPr lang="en-US" sz="1291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археологи узнают о древних людях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требуют осторожности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лежит слоями, и нижние слои обычно старше верхних. Поэтому археологи не спешат: каждый сантиметр они очищают медленно, чтобы не сломать и не потерять находку.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черепок или обломок кости может рассказать о прошлом. По таким мелочам узнают возраст находки, жизнь людей и их обычные дела много лет назад.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вещь на раскопе отмечают точно: где она лежала, какой у неё номер и что рядом находилось. Так учёные не путают подсказки и не теряют важные сведения.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источники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Летописи, письма, дневники и старые книги помогают узнать о событиях, людях и городах. В них часто встречаются даты, имена, названия мест и сведения о занятиях людей.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письменным источникам можно понять, как люди жили и о чём думали. Но один текст не расскажет всего, поэтому его всегда сравнивают с другими находками и сведениями.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348" y="2233462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266" y="2213619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 старые тексты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написал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Историку важно узнать автора текста. Тогда понятнее, кто видел событие своими глазами, а кто писал о нём со слов других людей.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создан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помогает понять, насколько текст близок к событию. Чем точнее время создания, тем легче проверить, правда ли рассказанное в нём.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написан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любого текста есть цель: сообщить новость, приказать, напомнить или рассказать. Это помогает понять, можно ли доверять каждому слову.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чем сравнивают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документ редко даёт полную картину. Поэтому историки сверяют его с находками, картами, фотографиями и рассказами людей.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Бабушки, дедушки, родители и очевидцы могут рассказать то, чего нет в книгах. Их воспоминания помогают узнать, как жили люди, что они делали и что им запомнилось особенно ярко.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Такие рассказы называют устной историей. Она особенно полезна, если документы не сохранились, но и тогда слова людей проверяют другими источниками, чтобы не перепутать память и выдумку.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рассказы и память людей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собирают сведения о прошлом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идут от вопроса к источникам, а затем проверяют и сравнивают подсказки, чтобы сделать вывод.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хранилища памяти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собирают предметы прошлого: игрушки, одежду, монеты, посуду и старые книги. Каждый экспонат становится маленькой подсказкой о жизни людей.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хранением вещи очищают, аккуратно описывают и подписывают. Это нужно, чтобы не потерять сведения о том, где и когда предмет был найден.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хранилищах поддерживают особые условия: нужную температуру, влажность и бережное обращение. Так предметы дольше сохраняются и не портятся.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помогает увидеть прошлое не по картинке в учебнике, а почти «вживую». Там можно заметить, как менялись одежда, посуда, оружие и книги.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старые здания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их читают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крепости, старые дома и памятники тоже рассказывают историю. По форме, материалу и украшениям можно понять, когда их построили и какие мастера над ними трудились.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они помогают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здания и памятники напоминают о важных людях и событиях. Они хранят память города так же бережно, как книга хранит историю на своих страницах.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как подсказка о прошлом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карта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первых картах люди отмечали реки, дороги, города и границы. По ним можно понять, как путешествовали, где селились и какие места считались важными.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лет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положить рядом карты разных времён, видно, что менялись названия, дороги и размеры городов. Так история края становится наглядной, как рисунок с изменениями.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Исчезнувшие следы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старых картах есть деревни, которых уже нет, или старые пути, по которым давно никто не ходит. Это помогает найти забытые следы прошлого.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 кинохроника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останавливают мгновение и сохраняют лица, одежду, улицы и транспорт. По ним можно заметить, как люди одевались, что стояло на витринах и как выглядели дома.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фильмы и кинохроника показывают движение и повседневную жизнь: праздники, школьные строи, трамваи, телеги и шумные площади. Иногда одна чёрно-белая лента говорит больше, чем длинный рассказ.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историки о прошлом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выясняют, кто жил в прошлом, где люди строили дома, чем занимались и как менялась их жизнь. Им важно не просто назвать факт, а понять его смысл.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собирают сведения из разных источников и сопоставляют их между собой. Так можно проверить, совпадают ли даты, имена и события, а значит, меньше ошибиться.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факты складываются вместе, получается связный рассказ о прошлом. Он похож на дорожку из следов: сначала один шаг, потом другой, и уже видна вся история.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источников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идут от находки к проверке и сверяют сведения, чтобы не принять ошибку за факт.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000" y="2135775"/>
            <a:ext cx="554100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1176" y="2162625"/>
            <a:ext cx="625500" cy="50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1258" y="2135780"/>
            <a:ext cx="415575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96640" y="2135780"/>
            <a:ext cx="484838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прошлое через вещи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металлу, изображению и износу монеты можно узнать её возраст и место обращения. Такая маленькая вещь нередко помогает понять, как люди торговали и чем пользовались.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Пуговица или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пуговица, пряжка или кусочек ткани показывают, какие были костюмы и как люди шили вещи. По форме и материалу историки узнают привычки и моду прошлого.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 рассказывает не только о ребёнке, но и о времени, в котором он жил. По ней можно увидеть, какие материалы были доступны и во что играли дети.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Ложка или ключ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предмет быта хранит следы жизни хозяина: царапины, потёртости, следы ремонта. Иногда одна такая находка помогает представить дом и повседневные дела лучше любого описания.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история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альбом на полке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семейном альбоме хранятся снимки, где рядом стоят бабушки, дедушки и родители в разном возрасте. По этим фотографиям можно увидеть, как выглядели дома, одежда и праздники, а ещё понять, как росла семья.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из далёкого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коробке находят письмо с пожелтевшими страницами и аккуратным почерком. Оно рассказывает, где жил родственник, о чём он мечтал и какие новости были важны для семьи.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Родословное дерево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листе с ветвями легко увидеть, как связаны между собой несколько поколений. Такое дерево помогает не запутаться в именах и понять, кто кому был дедушкой, тётей или двоюродным братом.
</a:t>
            </a:r>
            <a:endParaRPr lang="en-US" sz="10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вокруг нас каждый день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04340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рядом с домом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улицы может напоминать о событии, человеке или старом городе. Даже обычная табличка на доме уже хранит маленькую подсказку о прошлом.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365309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музей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школе, музее и на экскурсии прошлое видно особенно ясно: в витринах, старых фотографиях и проектах учеников. Оно совсем рядом, нужно только заметить.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534824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мимо памятника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или мемориальная доска рассказывают, кого люди хотели помнить. Если присмотреться, можно узнать, почему это место стало важным для города.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как маленький исследователь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Наблюдение, вопрос, поиск и сравнение помогают не потерять важные детали и сделать аккуратный вывод.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09883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Один источник показывает только маленький кусочек истории. Археологическая находка рассказывает о вещах, а письмо — о мыслях и событиях. Вместе они помогают увидеть картину целиком.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16643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Карты, фотографии, рассказы и музейные предметы дополняют друг друга. Если сравнить их, можно понять и жизнь обычных людей, и большие события страны без путаницы.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способов изучать прошлое много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оживает, когда есть подсказки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становится понятнее, когда мы смотрим на вещи, тексты, карты, фотографии и рассказы вместе. Каждая подсказка важна, а все они превращают историю в живой и интересный рассказ.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2026-05-21T08:06:40Z</dcterms:created>
  <dcterms:modified xsi:type="dcterms:W3CDTF">2026-05-21T08:06:40Z</dcterms:modified>
</cp:coreProperties>
</file>