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4978" y="449775"/>
            <a:ext cx="4412197" cy="442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7668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неровностей: от света к форме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тень и текстура раскрывают форму поверхности.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Камни, ткань, кожа и дорога выглядят неровными не сами по себе, а через свет и контраст. Камера записывает пиксели, а глаз замечает подсказки, по которым можно догадаться о рельефе.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видимый рельеф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изображение собирается из пикселей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Пиксели складываются в картинку
</a:t>
            </a:r>
            <a:pPr algn="l" indent="0" marL="0">
              <a:lnSpc>
                <a:spcPct val="115000"/>
              </a:lnSpc>
              <a:buNone/>
            </a:pPr>
            <a:r>
              <a:rPr lang="en-US" sz="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состоит из множества маленьких точек. Каждая точка хранит яркость и цвет, а вместе они создают целую сцену, которую можно рассматривать и обрабатывать.
</a:t>
            </a:r>
            <a:endParaRPr lang="en-US" sz="995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подчёркивает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детали на поверхности становятся мельче, а переходы между ними — резче, глаз легче замечает края, ямки и выступы. Контраст помогает выделить форму.
</a:t>
            </a:r>
            <a:endParaRPr lang="en-US" sz="995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виден по признакам
</a:t>
            </a:r>
            <a:pPr algn="l" indent="0" marL="0">
              <a:lnSpc>
                <a:spcPct val="115000"/>
              </a:lnSpc>
              <a:buNone/>
            </a:pPr>
            <a:r>
              <a:rPr lang="en-US" sz="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тонкие линии и переходы могут подсказать, где поверхность меняет высоту. Поэтому на фото рельеф часто читается как набор признаков, а не как сама объёмная форма.
</a:t>
            </a:r>
            <a:endParaRPr lang="en-US" sz="9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для оценки поверхности важны 2 эффекта: ровное отражение и рассеяние света.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эффекта особенно важны для оценки рельефа поверхности.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понятие из оптики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тень помогают увидеть рельеф
</a:t>
            </a:r>
            <a:endParaRPr lang="en-US" sz="218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гладкой поверхности свет отражается почти одинаково, поэтому картинка выглядит спокойной и ровной. Мелкие перепады формы заметны слабо, пока освещение не изменится.
</a:t>
            </a:r>
            <a:endParaRPr lang="en-US" sz="958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Бугры и впадины
</a:t>
            </a:r>
            <a:pPr algn="l" indent="0" marL="0">
              <a:lnSpc>
                <a:spcPct val="115000"/>
              </a:lnSpc>
              <a:buNone/>
            </a:pPr>
            <a:r>
              <a:rPr lang="en-US" sz="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бугристой поверхности свет рассеивается по-разному: где-то появляются яркие пятна, а где-то — тёмные участки. Так форма начинает читаться даже без явного объёма.
</a:t>
            </a:r>
            <a:endParaRPr lang="en-US" sz="983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меняет 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предмет может выглядеть по-разному при смене направления света. Поэтому для понимания рельефа важно не только что изображено, но и как оно освещено.
</a:t>
            </a:r>
            <a:endParaRPr lang="en-US" sz="9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освещение меняет вид неровностей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930706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Боковой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Боковой свет падает под углом и создаёт длинные тени в углублениях. Из-за этого выпуклости кажутся выше, а мелкие неровности становятся заметнее.
</a:t>
            </a:r>
            <a:endParaRPr lang="en-US" sz="1098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102348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Фронтальный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свет идёт почти прямо на предмет, тени становятся короткими и слабыми. Поверхность выглядит более плоской, и тонкие детали теряются на фоне общего освещения.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2482711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ракурсов
</a:t>
            </a:r>
            <a:pPr algn="l" indent="0" marL="0">
              <a:lnSpc>
                <a:spcPct val="115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может казаться разной только из-за освещения. Именно поэтому фотографы и исследователи часто сравнивают снимки, сделанные при нескольких направлениях света.
</a:t>
            </a:r>
            <a:endParaRPr lang="en-US" sz="10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Контуры как подсказка о форме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переход яркости часто указывает на край предмета или место, где поверхность внезапно меняет высоту. Такие линии помогают понять форму даже в небольшом фрагменте изображения.
</a:t>
            </a:r>
            <a:endParaRPr lang="en-US" sz="927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на картинке не всегда совпадает с реальной линией предмета, но часто подсказывает, где заканчивается одна поверхность и начинается другая. Это важная подсказка для анализа рельефа.
</a:t>
            </a:r>
            <a:endParaRPr lang="en-US" sz="965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Увеличенный фрагмент
</a:t>
            </a:r>
            <a:pPr algn="l" indent="0" marL="0">
              <a:lnSpc>
                <a:spcPct val="115000"/>
              </a:lnSpc>
              <a:buNone/>
            </a:pPr>
            <a:r>
              <a:rPr lang="en-US" sz="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увеличивают участок фото, контрастные линии становятся заметнее. Тогда проще увидеть бороздки, трещины и перепады, которые на общем плане почти не различимы.
</a:t>
            </a:r>
            <a:endParaRPr lang="en-US" sz="9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границы и края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перепадов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алгоритм ищет быстрые изменения яркости или цвета. Там, где значение резко меняется, часто проходит граница объекта или часть рельефа.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16675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выделяются линии, похожие на края, трещины и бороздки. Эти участки помогают отделить настоящие детали поверхности от ровного фона.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695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результат сравнивают с текстурой и освещением. Если переходы слишком слабые или слишком шумные, алгоритм может ошибиться и принять помеху за край.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Текстура как карта мелких неровностей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текстура бросается в глаза издалека, а мелкая заметна при внимательном рассмотрении. Поэтому по размеру рисунка легко судить о характере неровностей.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деталей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линий тоже важно: оно показывает, как расположены элементы поверхности. По этому признаку можно отличить, например, ткань, траву или кладку из кирпичей.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рисунка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рисунок помогает понять, насколько поверхность шероховатая. Чем чаще и плотнее узор, тем сильнее глаз замечает рябь и мелкие изменения формы.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Частый узор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оптике и визуальному восприятию поверхностей
</a:t>
            </a:r>
            <a:endParaRPr lang="en-US" sz="93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 выглядят разные поверхности на изображении по блеску, теням и характеру пикселей.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неровность, тем заметнее перепады яркости и тем сложнее поверхность выглядит на фото.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поверхностей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помехи чаще всего скрывают рельеф на фото и меняют то, как мы его читаем.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искажений мешают увидеть мелкие неровности.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слайда: шум, размытие и пикселизация.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варианта одного изображения
</a:t>
            </a:r>
            <a:endParaRPr lang="en-US" sz="218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фото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снимке поверхность читается легко: видны мелкие канавки, границы и переходы света. Такое изображение помогает заметить форму почти без усилий, потому что детали не потеряны и контраст остаётся естественным.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с шумом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добавления шума по изображению как будто рассыпались лишние точки. Настоящие трещины становятся менее заметными, а мелкие пятна могут выглядеть как детали поверхности, хотя на самом деле они случайны.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детали теряются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Размытие и пикселизация действуют по-разному, но результат похож: тонкие линии исчезают, а края теряют точность. Поверхность начинает выглядеть проще, чем есть на самом деле, и рельеф читается хуже.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один предмет при разном освещении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Верхний свет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один и тот же предмет и освещают его сверху. Так легче увидеть, какие части остаются почти без тени, а какие выглядят более плоскими.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Боковой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источник света ставят сбоку. Тени в углублениях становятся заметнее, а выпуклости сильнее выделяются, поэтому рельеф читается гораздо яснее.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Сравнение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предмет снимают при наклонном свете и сравнивают три кадра. Разница показывает, что свет не меняет форму, но сильно меняет её видимость.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тени создают ощущение объёма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80622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Начните с 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Нарисуйте простую форму поверхности — например, мягкий бугорок или ямку. Пока на ней нет теней, лист остаётся почти плоским, и объём угадывается только по контуру.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518629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Введите свет и тень
</a:t>
            </a:r>
            <a:pPr algn="l" indent="0" marL="0">
              <a:lnSpc>
                <a:spcPct val="115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тень на одной стороне и более светлую область на другой. Контраст сразу делает поверхность объёмной, потому что глаз связывает темноту с углублением, а свет с выступом.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3719298"/>
            <a:ext cx="3449700" cy="94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Проверьте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рисунок с тенями и тот же контур без них. Разница показывает, что даже простое затемнение помогает передать рельеф и сделать плоский лист похожим на объёмный объект.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карта похожа на рельефную схему в цвете: светлые места означают более высокие участки, а тёмные — более низкие. Она не показывает настоящий цвет объекта, зато помогает хранить форму поверхности.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вместо цвета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нормалей работает иначе: она задаёт не высоту, а направление наклона. По ней компьютер понимает, куда должна падать тень и как свет будет скользить по поверхности.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наклона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высотная карта и нормали используются вместе, плоское изображение начинает выглядеть убедительнее. Так художники и разработчики передают трещины, складки и шероховатость без сложной 3D-модели.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слоёв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описать рельеф на плоскости
</a:t>
            </a:r>
            <a:endParaRPr lang="en-US" sz="21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поверхность двумя способами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Слева —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удобно смотреть на карту высот как на простой градиент: от тёмного к светлому. Такой переход помогает понять, где поверхность ниже, а где выше, без лишних деталей.
</a:t>
            </a:r>
            <a:endParaRPr lang="en-US" sz="812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Справа — наклон
</a:t>
            </a:r>
            <a:pPr algn="l" indent="0" marL="0">
              <a:lnSpc>
                <a:spcPct val="115000"/>
              </a:lnSpc>
              <a:buNone/>
            </a:pPr>
            <a:r>
              <a:rPr lang="en-US" sz="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 стрелки показывают наклон отдельных участков. Это и есть нормали: они не измеряют высоту, а подсказывают, в какую сторону ориентирована поверхность в каждой точке.
</a:t>
            </a:r>
            <a:endParaRPr lang="en-US" sz="798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Вместе они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две схемы дают более полное представление о форме. Одна отвечает на вопрос «насколько выше», другая — на вопрос «куда повернуто».
</a:t>
            </a:r>
            <a:endParaRPr lang="en-US" sz="8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освещение меняет восприятие поверхности
</a:t>
            </a:r>
            <a:endParaRPr lang="en-US" sz="218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свет делает переходы плавными, и поверхность кажется спокойной и округлой. При таком освещении мелкие детали могут почти исчезнуть, потому что тени становятся короткими и незаметными.
</a:t>
            </a:r>
            <a:endParaRPr lang="en-US" sz="958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Выразительный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Боковой свет усиливает тени и подчёркивает перепады высоты. Даже небольшая шероховатость начинает читаться лучше, потому что свет застревает в углублениях и выделяет выступы.
</a:t>
            </a:r>
            <a:endParaRPr lang="en-US" sz="958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визуальный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может выглядеть по-разному на разных картах. На высотной карте заметнее перепады, а на карте нормалей — направление наклона и ощущение резкости поверхности.
</a:t>
            </a:r>
            <a:endParaRPr lang="en-US" sz="9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признаков рельефа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изображения от признаков к выводу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Обсудим и проверим понимание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бросается в глаза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признаками могут быть тень, граница или текстура — всё зависит от того, что именно снято и как падает свет. На одном фото редко доминирует только один признак.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одного фото мало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изображение показывает внешний вид поверхности, но не даёт точную высоту каждой точки. Для надёжного вывода нужны дополнительные данные: несколько ракурсов, освещение или специальные карты.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применяется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изображения помогают в играх, медицинских снимках, географии и робототехнике. Везде важно быстро понять форму поверхности, даже если перед нами только плоская картинка.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форму на плоской картинке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увидели, что рельеф на изображении читается по свету, теням, краям, текстуре и картам высот. Одно фото даёт подсказки, но не полную форму. Эти идеи полезны в играх, географии, медицине и робототехнике.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2026-07-26T17:50:35Z</dcterms:created>
  <dcterms:modified xsi:type="dcterms:W3CDTF">2026-07-26T17:50:35Z</dcterms:modified>
</cp:coreProperties>
</file>