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Саркодовые (Корненожки): Введение и ключевые темы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ложноножками и их важная роль в природе.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Саркодовыми: исторический взгляд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изобретения микроскопа в XVII веке учёные впервые увидели движение ложноножек у одноклеточных. Сегодня известно свыше 12 000 видов, продолжаются исследования их биологии и экологии.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саркодовых организмов
</a:t>
            </a:r>
            <a:endParaRPr lang="en-US" sz="315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постоянной формы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не имеют жёсткой оболочки, что позволяет им изменять форму благодаря движению цитоплазмы и образованию ложноножек.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варьируются от нескольких микрометров до миллиметра, приспосабливаясь к разным условиям обитания – в пресных и морских водах, влажной почве, а также внутри других организмов.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осуществляется за счёт ложноножек — выпячиваний цитоплазмы, которые одновременно служат для захвата пищи и ориентации в 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саркодовых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регулирует жизненные процессы, цитоплазма разделена на более плотную эктоплазму и жидкую эндоплазму с органеллами.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образуются из цитоплазмы, обеспечивают движение и питание, клеточная оболочка тонкая или отсутствует, что даёт гибкость формы.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расщепляют захваченную пищу, а сократительные вакуоли удаляют лишнюю воду для поддержания баланса.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ложноножек и их функции
</a:t>
            </a:r>
            <a:endParaRPr lang="en-US" sz="3153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Амёбовидные ложноножки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и округлые, характерны для типичной амёбы, позволяют медленное движение и захват пищи с помощью обтекания микроскопических объектов.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Лучевидные ложноножки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тонкие, расходятся во все стороны у радиолярий, способствуют плаванию и защите за счёт увеличения площади тела.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Нитевидные ложноножки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и вытянутые, встречаются у фораминифер, их функции включают перемещение и создание сложных раковин из минералов.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саркодовых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— классический представитель пресноводных форм с типичной амёбовидной структурой и подвижностью.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— паразит человека, способный вызывать серьёзные заболевания кишечника.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— морские простейшие с кремнистыми скелетами и лучевидными ложноножками, формируют часть зоопланктона.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— морские организмы с известковыми раковинами разнообразной формы, важны для палеонтологии.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саркодовых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 озёрах, реках и прудах, где участвуют в регуляции микроскопической жизни и обеспечивают питание для более крупных организмов.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и радиолярии обитают в солёной воде, образуя значительную часть планктона и морских осадков благодаря своим скелетам.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живёт внутри организма человека, вызывая амёбиаз, проявляясь в кишечных расстройствах и требуя медицинского вмешательства.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саркодовых через фагоцитоз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окружают пищевые частицы, изолируя их в пищеварительную вакуоль для дальнейшего переваривания.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микроорганизмов помогает поддерживать экологический баланс в водных и почвенных экосистемах.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включает бактерии, водоросли и мелких беспозвоночных, обеспечивая важный этап в пищевых цепях.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саркодовых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поверхность клетки путём диффузии, что эффективно для одноклеточных организмов с большой площадью поверхности.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удаляют избыток воды и метаболические продукты, особенно важные для пресноводных видов, предотвращая разрыв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амёбы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выживания амёбы под разными условиями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саркодовых в разрушении органики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активно участвуют в разложении органических остатков в почве и воде, способствуя процессам гниения и переработки биоразнообразия.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органо-минеральные соединения, которые способствуют почвообразованию и поддерживают круговорот веществ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средах саркодовые входят в состав зоопланктона и играют важную роль в пищевых цепях, обеспечивая питание для более крупных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паразитические виды саркодовых
</a:t>
            </a:r>
            <a:endParaRPr lang="en-US" sz="3075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— возбудитель амёбиаза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вызывает острое кишечное заболевание у человека с возможными осложнениями. Болезнь требует своевременного лечения, так как может привести к серьёзным последствиям для здоровья.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саркодовые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поражают беспозвоночных, нарушая структуру сообществ. Это воздействие важно для естественной регуляции численности многих видов в экосистемах.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Эндолимфатическая амёба у рыб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живёт в лимфатической системе рыб, вызывая у них болезни, влияя на популяции и качество водных биотопов, что сказывается на экологии водоёмов.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саркодовых
</a:t>
            </a:r>
            <a:endParaRPr lang="en-US" sz="308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из пресных вод, тогда как морские и почвенные формы составляют значительную часть биоразнообразия.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доминируют в пресноводной среде, фораминиферы и радиолярии — важные морские группы с разными адаптациями.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17147"/>
            <a:ext cx="4791900" cy="169830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амёб, фораминифер и радиолярий
</a:t>
            </a:r>
            <a:endParaRPr lang="en-US" sz="285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основные морфологические и экологические особенности трёх групп саркодовых, что помогает их идентификации в лабораторных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различия в строении и среде обитания указывают на разные экологические ниши и стратегии выживания.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простейшим,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раковин в природе и науке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в морских отложениях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фораминифер и радиолярий накапливаются на дне океанов, формируя известковые и кремнистые осадки, что влияет на геологические процессы и структуру морского дна.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индикаторы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раковин служат важными индикаторами для определения геологического возраста пород и реконструкции древних морских экосистем в науке.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биогеохимических циклах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раковины участвуют в круговороте кальция и кремния, поддерживая химическое равновесие в морских экосистемах и влияя на качество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саркодовых к среде обитания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помогает саркодовым выживать в условиях засухи, низких температур и дефицита пищи, обеспечивая устойчивость к неблагоприятным факторам.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формы часто проявляют высокую устойчивость к изменениям температуры и качества воды, что помогает им сохранять популяции в нестабильных экосистемах.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менять форму и использовать различные типы ложноножек улучшает их адаптацию к разным условиям среды и типам питания.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прочные раковины или панцири, которые защищают их от хищников и способствуют устойчивости к механическим воздействиям.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особенности жизненных циклов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преимущественно размножаются делением клетки на две части, называемым амитозом. Это быстрый способ увеличения численности в благоприятных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изменениях среды клетки переходят в стадию цисты, позволяющую пережить стресс. У морских видов циклы могут быть сложнее с чередованием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разнообразие биотопов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формируют разнообразные биотопы от пресноводных озёр до глубоководных океанских экосистем, обеспечивая стабильность микробных сообществ.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пищевых цепях саркодовые выступают одновременно как первичные потребители и источник пищи для более крупных животных и фильтраторов.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бактерий и мелких организмов, важны для поддержания баланса органики и предотвращения избыточного размножения микробов.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саркодовых для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саркодовые изучаются для диагностики и профилактики амёбиаза — серьёзного кишечного заболевания у людей.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саркодовых помогает оценивать качество пресной воды и экологическое состояние водоёмов.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на основе саркодовых расширяют знания об истории развития жизни и изменениях в биосфере.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морских видов применяются в нефтяной геологии для определения пластов и древних морей, что важно при разработке месторождений.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Саркодовые: ключевой элемент живой природы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играют важную роль в экологии и науке, поддерживая равновесие биоценозов и расширяя знания о биосфере, медицине и геологии, что делает их незаменимыми объектами изучения.
</a:t>
            </a:r>
            <a:endParaRPr lang="en-US" sz="1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2026-05-08T01:59:44Z</dcterms:created>
  <dcterms:modified xsi:type="dcterms:W3CDTF">2026-05-08T01:59:44Z</dcterms:modified>
</cp:coreProperties>
</file>