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скобки, упрощаем выражения и проверяем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многочленов: правила, примеры и применение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а одночлен — из числа, букв и степеней. Чтобы перемножать выражения, применяют распределительное свойство: каждый член умножается на каждый.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началом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базовое распределительное свойство: a(b+c)=ab+ac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получает сумма после применения распределительного свойства в простейшем случае.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заменить одно произведение несколькими слагаемыми и начать раскрытие скобок без ошибок.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одночлен умножают на каждый член многочлена отдельно. Нельзя пропускать слагаемые: каждое произведение должно быть записано, иначе итоговое выражение окажется неполным.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сохраняются по правилам умножения: положительное на отрицательное даёт отрицательное, а отрицательное на отрицательное — положительное. Это особенно важно при раскрытии скобок.
</a:t>
            </a:r>
            <a:endParaRPr lang="en-US" sz="1244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одинаковых букв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произведении встречаются одинаковые буквы, их показатели складываются. Поэтому x·x = x², а 2x·3x = 6x²: коэффициенты перемножаются, степени объединяются.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правило работает на конкретных выражениях.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каждый член скобок умножается отдельно, а затем результат записывается с учётом знаков и степеней.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одночлена на многочлен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одночлена на многочлен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умножать многочлен на многочлен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Посмотреть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запишите оба многочлена. Это помогает не потерять ни один член и заранее увидеть, сколько произведений должно получиться после раскрытия скобок.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Перемножить все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первого многочлена умножьте на каждый член второго. Если в одном множителе два слагаемых, а в другом три, нужно получить шесть произведений.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Выписать результат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полученные произведения запишите рядом, не объединяя их сразу. Так легче заметить пропущенное слагаемое и проверить, что каждое сочетание уже учтено.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Сложить подобные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объедините одинаковые по буквенной части слагаемые. Именно этот шаг делает выражение короче и приводит его к удобному для ответа виду.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знаки, степени и порядок действий. Если хотя бы одно произведение пропущено или знак выбран неверно, итоговое выражение будет неправильным.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 при умножении многочленов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перемножении двух многочленов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произведения многочленов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x+2 и x+3, его площадь можно записать как (x+2) (x+3). После раскрытия скобок получается x²+5x+6. Это показывает, что алгебраическая запись точно описывает геометрическую фигуру.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представить прямоугольник, разбитый на четыре меньшие области. Одна часть соответствует x·x, две — смешанным произведениям, а последняя — числам 2 и 3. Так сразу видно, откуда берётся каждый член ответа.
</a:t>
            </a:r>
            <a:endParaRPr lang="en-US" sz="109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не просто запомнить правило, а понять его смысл. Когда площадь состоит из нескольких частей, легче проверить раскрытие скобок и увидеть, что ни одно произведение не потеряно.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множителях, тем длиннее запись до упрощения и тем внимательнее нужно вести подсчёт.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произведений растёт по правилу «каждый на каждый», поэтому пропуски чаще появляются в более длинных выражениях.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многочленов; иллюстративный пример для учебной схемы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произведений получается при умножении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многочленов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умножают не все слагаемые в скобках. Чтобы избежать ошибки, удобно отмечать уже использованные члены и проверять полный перечень произведений.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легко потерять знак. Особенно это заметно в выражениях со скобками, где минус должен быть распределён на каждое слагаемое.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степенями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складывают только у одинаковых букв. Нельзя прибавлять показатели у разных переменных, иначе получится неверный ответ и нарушится смысл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нужно обязательно привести подобные слагаемые. Если оставить ответ без упрощения, он будет длиннее и менее удобен для дальнейших действий.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все промежуточные произведения и быстро заметить пропуски.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выписать все четыре произведения, затем объединить подобные слагаемые, получается 2x²+7x−4; пропуски и ошибки в знаках становятся заметнее.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 скобок для выражения (2x−1) (x+4).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 примере (2x−1) (x+4)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43" y="1120600"/>
            <a:ext cx="308206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со знаками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плюс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положительных чисел или выражений результат остаётся положительным. Это самое простое правило, с которого удобно начинать проверку вычислений при раскрытии скобок и записи ответа.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и плюс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отрицательное число умножается на положительное, знак результата меняется на минус. Такое сочетание часто встречается в одночленах с отрицательным коэффициентом и требует особой внимательности.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минус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множитель, умноженный на отрицательный, тоже даёт отрицательный результат. Поэтому знак минус нельзя терять: он относится ко всему произведению и сохраняется при раскрытии скобок.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и минус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множителя дают положительный результат. Это правило помогает правильно раскрывать скобки в выражениях вроде (−a) (−b) и не ошибаться при работе с формулами.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множителей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двучлен и трёхчлен без сокращений. Это помогает не потерять ни один член и увидеть, сколько произведений должно получиться.
</a:t>
            </a:r>
            <a:endParaRPr lang="en-US" sz="1165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член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двучлена умножают на первый член трёхчлена. Уже на этом шаге появляются две части будущего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Остальные произведения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 же члены двучлена умножают на оставшиеся два слагаемых. Всего получается шесть произведений, которые нужно записать без пропусков.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Упрощение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всех произведений объединяют подобные слагаемые и приводят выражение к стандартному виду. Именно этот шаг делает ответ коротким и удобным.
</a:t>
            </a:r>
            <a:endParaRPr lang="en-US" sz="1089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двучлена на трёхчлен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что сначала в записи больше отдельных частей, а затем часть из них объединяется в одно слагаемое.
</a:t>
            </a:r>
            <a:endParaRPr lang="en-US" sz="129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сокращает запись и делает выражение удобнее для дальнейших вычислений и проверки.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(x+2) (x+3)=x²+3x+2x+6.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приведение подобных слагаемых упрощает ответ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сокращённого умножения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(a+b)² можно рассматривать как произведение (a+b) (a+b). После раскрытия скобок и приведения подобных слагаемых получается a²+2ab+b², то есть короткая и удобная формула.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(a−b)² возникает из произведения (a−b) (a−b). При раскрытии скобок важно правильно учесть знаки, чтобы получить a²−2ab+b² без ошибок в середине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позволяют быстрее выполнять вычисления, сокращать записи и видеть структуру выражения. Они часто встречаются в алгебре и опираются на те же правила умножения многочленов.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 шагом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при раскрытии скобок и приведении подобных слагаемых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произведения многочленов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выражены многочленами, его площадь находят умножением сторон. Например, (x+1) (x+5) после раскрытия скобок даёт x²+6x+5, что удобно для дальнейших вычислений.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текстовых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многочленов помогает записывать зависимости в задачах на движение и на количество предметов. Оно позволяет выразить общий результат через переменную и упростить расчёты.
</a:t>
            </a:r>
            <a:endParaRPr lang="en-US" sz="1285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алгебре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умножение многочленов — не только правило из учебника, но и способ описывать реальные ситуации. Поэтому важно уметь работать с ним 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370720"/>
            <a:ext cx="3962400" cy="9498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раскрытой формы получается более короткий и удобный ответ.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Раскрытая запись показывает ход решения, а упрощённая форма оставляет только нужный итог; это ускоряет дальнейшую работу с выражением.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многочленов и приведения подобных слагаемых.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раскрытой и упрощённой записи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47" y="32169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43888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на каждый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каждый член одного многочлена умножается на каждый член другого. Это главное правило, которое помогает не пропустить ни одного произведения и получить полный ответ.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при умножении дают степень с суммой показателей. Например, x·x=x². Это правило важно при работе с одночленами и помогает правильно упрощать выражения.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 умножении учитываются сразу, особенно если в выражении есть отрицательные коэффициенты. Ошибка со знаком может изменить весь результат, даже если все произведения записаны верно.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нужно собрать подобные слагаемые. Так выражение становится короче, а ответ — удобнее для чтения, проверки и дальнейших вычислений.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стандартно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в привычном алгебраическом виде: сначала более высокие степени, затем остальные слагаемые. Такой порядок делает ответ аккуратным и понятным.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многочленов всегда сводится к одному плану: раскрыть скобки, аккуратно перемножить все члены, привести подобные слагаемые и проверить результат. Этот приём нужен в алгебре и геометрии.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многочленов: понятный алгоритм для любой задачи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2026-05-30T00:20:34Z</dcterms:created>
  <dcterms:modified xsi:type="dcterms:W3CDTF">2026-05-30T00:20:34Z</dcterms:modified>
</cp:coreProperties>
</file>