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литературного произведения: кто он и зачем нужен тексту
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превращает текст в смысл: без читателя произведение не оживает.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роль читателя на уроках литературы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роль читателя на уроках литературы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 классе тексты становятся сложнее: в них есть подтекст, авторская позиция и скрытые связи. Чтобы понять произведение, нужно уметь читать не только сюжет, но и детали, композицию и характеры.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— это не просто человек, который прочитал текст, а тот, кто осмысливает события, язык и поступки героев.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соединяет сюжет с собственным опытом, поэтому один и тот же образ может вызвать разные выводы у разных людей.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героя зависит от позиции читателя: одному он покажется смелым, другому — необдуманным, если поступок понимается по-разному.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читатель литературного произведения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35028"/>
            <a:ext cx="292200" cy="29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8375" y="1926628"/>
            <a:ext cx="231750" cy="30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51261"/>
            <a:ext cx="292200" cy="2597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чтение активным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замечает повторы, важные слова и детали, которые помогают понять настроение, конфликт и смысл эпизода.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ходу чтения появляются догадки о мотивах героев и развитии событий, а затем они проверяются самим текстом.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эпизоды складываются в цельную картину, когда читатель видит причины поступков и их последствия.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читателя и восприятие книги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рассказ в 5–6 и в 8 классе воспринимается по-разному. С возрастом расширяются словарный запас и умение замечать подтекст.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помогает жизненный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опыт, интересы и знакомство с эпохой помогают точнее понять поступки героев. Эмоции и ассоциации делают чтение глубже и личнее.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читатель работает с текстом, тем легче ему замечать скрытые связи между эпизодами и героями.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понимать литературный текст лучше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детали и повторное чтение: именно они усиливают точность понимания.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Данные, заданные в структуре презентации (тема урока литературы, 8 класс).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Беглое чтение помогает быстро уловить общий сюжет, основные события и последовательность действий героев без глубокого анализа.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чтение связано с темой, идеей, конфликтом и композицией: здесь важно объяснить, как текст устроен.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Вдумчивое чтение требует остановок на ключевых эпизодах, поиска причин поступков и внимания к языку, интонации и деталям.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чтения литературного произведения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Выразительное чтение помогает почувствовать ритм, паузы и эмоциональный тон произведения, особенно в стихотворениях и диалогах.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восприятия показывает, как по-разному читатель входит в текст и насколько глубоко его понимает.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читательского восприятия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вопросов читатель задает тексту, тем глубже становится понимание произведения.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художественного текста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понимания литературного текста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школьной работы с художественным произведением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Рассказчик, герои и финал — три опоры чтения, по которым школьник проверяет свой вывод о смысле произведения.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помогают увидеть авторскую позицию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художественного текста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читателя и литературные герои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читателя и литературные герои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откликается на поступки, речь и внешние детали героя: именно они вызывают сочувствие, тревогу, удивление или радость. Эмоция помогает не просто следить за сюжетом, а глубже понимать характер.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запоминаются персонажи, в которых узнаются знакомые чувства: обида, одиночество, смелость, надежда и желание быть понятым. Такой отклик делает чтение личным и усиливает интерес к произведению.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чтение особенно важно для произведений с намёками, символами и неоднозначными героями: именно тогда заметны скрытые связи и уточняется смысл отдельных эпизодов.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понимание одного текста при повторном чтении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заметно повышает понимание: от сюжета к идее и символам. Обсуждение и перечитывание дают наибольший прирост.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этапам понимания составлены по учебной модели анализа текста, 2026.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737" y="1088225"/>
            <a:ext cx="262500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456" y="2051038"/>
            <a:ext cx="262500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266" y="3028168"/>
            <a:ext cx="263100" cy="233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677" y="3976665"/>
            <a:ext cx="229688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культурный контекст помогает читать текст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и быт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времени создания произведения помогает понять привычки героев, детали обстановки и причины их поступков, которые без контекста могут казаться странными.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выражения, необычный порядок слов и авторская речь становятся яснее, если пользоваться словарём, сносками и краткими пояснениями к тексту.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эпохи объясняют, почему герои думают и действуют именно так. Это помогает точнее увидеть их характеры и конфликты в произведении.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подтекст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справка помогает заметить иронию, скрытую оценку и шутку автора, которые современному читателю без комментария могут быть неочевидны.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читатель не спешит с выводами: он замечает детали, проверяет догадки и возвращается к тексту, чтобы уточнить смысл.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читателя внимательным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Наблюдение, сравнение и проверка предположений помогают не ограничиваться пересказом и выходить к осмысленному пониманию произведения.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художественного текста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чтения к анализу: школьный путь читателя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учебной работы с художественным текстом на уроке литературы.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читать только ради сюжета и не замечать повторов, названия, описаний и деталей, которые помогают понять конфликт, настроение и авторскую оценку.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читателя при знакомстве с произведением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путать автора, рассказчика и героя или делать выводы без цитат. Тогда легко приписать тексту мысли, которых в нём нет.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пропуск непонятных слов и исторических реалий мешает увидеть смысл поступков персонажей. Без уточнения контекста произведение кажется проще, чем оно есть на самом деле.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читает вместе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рассказ — три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обсуждении рассказа одна группа увидела в герое смелость, другая — поспешность, а третья заметила его растерянность. Сравнение мнений помогло найти точные цитаты и понять, почему текст вызывает разные чувства.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Басня, которая зазвучала по-новому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басни вслух одноклассники начали замечать иронию, паузы и важные слова автора. Один ученик обратил внимание на повтор, другой — на финал, и вместе они точнее объяснили мораль.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 кругу тетрадей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ребята читали стихотворение по очереди, каждый услышал свой ритм и интонацию. Кто-то выделил грусть, кто-то — надежду, а кто-то заметил необычную деталь, которая изменила общее понимание.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особенно важны при работе с произведениями, где многое скрыто в деталях, композиции и поведении героев, а не сказано прямо.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сильного читателя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наблюдательность и память на детали: без них трудно заметить важные элементы текста и сделать точный вывод.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читательских умений для школьного анализа текста, 2026.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литературе нужен читатель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создаётся автором, но без чтения остаётся только записью на бумаге.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прочтение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оживляет события, героев и авторские мысли, связывая их со своим опытом.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и пересказ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входит в разговоры, уроки и семейную память, а её смыслы становятся общими.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поколения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продолжает жить, когда его читают снова, сравнивают и понимают по-новому.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завершает смысл произведения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и глубже читатель, тем яснее становятся тема, герои и авторский замысел. В литературе именно чтение превращает текст в живой смысл.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2026-05-19T03:19:52Z</dcterms:created>
  <dcterms:modified xsi:type="dcterms:W3CDTF">2026-05-19T03:19:52Z</dcterms:modified>
</cp:coreProperties>
</file>