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78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окружность: основа работы с углами и тригонометрическими значениями
</a:t>
            </a:r>
            <a:endParaRPr lang="en-US" sz="3178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модель, где любой угол превращается в точные sin, cos, tan и ctg.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 10 классе изучают числовую окружность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связывает алгебру и геометрию через точки на окружности радиуса 1. Отсчёт углов ведётся против часовой стрелки для положительных величин и по часовой — для отрицательных; повторяемость через 2π упрощает работу с любыми углами.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числовой окружности и ее элементы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окружность — это окружность с центром в начале координат и радиусом 1. Начальная точка соответствует углу 0 и имеет координаты (1;0).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задаёт положение точки, а точка однозначно определяет ориентированный угол. Измерять его можно как в градусах, так и в радианах.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направление обхода совпадает с движением против часовой стрелки. Таким образом, каждый угол порождает единственную точку окружности.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Четверти координатной плоскости и знаки функций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I четверти x&gt;0 и y&gt;0, поэтому cos α&gt;0 и sin α&gt;0. Здесь удобно быстро проверять, что точка лежит правее оси Oy и выше оси Ox. 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 I и II четвертях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II четверти x&lt;0, y&gt;0: cos α&lt;0, sin α&gt;0; в III — x&lt;0, y&lt;0, значит cos α&lt;0 и sin α&lt;0; в IV — x&gt;0, y&lt;0, значит cos α&gt;0, sin α&lt;0. Опорные точки (1;0), (0;1), (-1;0), (0;-1) фиксируют ориентацию.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 III и IV четвертях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1927" y="1145300"/>
            <a:ext cx="3640245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значения для основных углов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единичную окружность, чтобы получать координаты точек и сразу выписывать значения sin, cos и tan.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 осях дают sin или cos равным 0 или ±1, а tan «исчезает» там, где cos α=0; это помогает действовать без калькулятора.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тригонометрии и единичной окружности (школьный курс).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4500" y="1584675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радиан — это центральный угол, который опирается на дугу длиной 1 при радиусе 1.
</a:t>
            </a:r>
            <a:endParaRPr lang="en-US" sz="19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5015800" y="2557775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оборот равен 2π радиан, поэтому периодичность функций становится естественной и наглядной.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015650" y="3625775"/>
            <a:ext cx="37683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радианной меры и определения единичной окружности.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015800" y="1155550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2π
</a:t>
            </a:r>
            <a:endParaRPr lang="en-US" sz="7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градусов и радианов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Замечайте масштаб: 90° соответствует π/2, а значит каждый шаг в четверть оборота легко переводится в радианы.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подтверждает строгую пропорциональность мер и задаёт «каркас» для решения задач на углы без вычислительной рутины.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значения, вытекающие из формулы перевода α°=α·π/180 (и обратной).
</a:t>
            </a:r>
            <a:endParaRPr lang="en-US" sz="134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275" y="3217325"/>
            <a:ext cx="32850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1750" y="3260645"/>
            <a:ext cx="439200" cy="351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7938" y="3217325"/>
            <a:ext cx="43800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0137" y="1456900"/>
            <a:ext cx="438000" cy="43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80475" y="1456900"/>
            <a:ext cx="328500" cy="438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 косинус как координаты точки
</a:t>
            </a:r>
            <a:endParaRPr lang="en-US" sz="3100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512775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единичной окружности точка, соответствующая углу α, имеет абсциссу, равную cos α. Это превращает вычисление косинуса в считывание координаты по оси Ox.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1058325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Абсцисса = cos α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6161600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α=π точка (-1;0): cos π=-1, sin π=0. При α=3π/2 точка (0;-1): cos=0, sin=-1 — удобно для быстрых ответов.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07150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точки π и 3π/2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3337188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Отслеживайте, как поворот меняет координаты: вместе со сменой положения точки меняются и значения функций. Геометрия помогает не ошибаться в знаках.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3882737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на окружности как «проекция»
</a:t>
            </a:r>
            <a:endParaRPr lang="en-US" sz="1300" dirty="0"/>
          </a:p>
        </p:txBody>
      </p:sp>
      <p:sp>
        <p:nvSpPr>
          <p:cNvPr id="21" name="Text 8"/>
          <p:cNvSpPr txBox="1"/>
          <p:nvPr/>
        </p:nvSpPr>
        <p:spPr>
          <a:xfrm>
            <a:off x="4749388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α=0 точка (1;0), значит cos 0=1 и sin 0=0. Для α=π/2 точка (0;1), значит cos(π/2)=0 и sin(π/2)=1.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5294938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точки 0 и π/2
</a:t>
            </a:r>
            <a:endParaRPr lang="en-US" sz="1300" dirty="0"/>
          </a:p>
        </p:txBody>
      </p:sp>
      <p:sp>
        <p:nvSpPr>
          <p:cNvPr id="23" name="Text 10"/>
          <p:cNvSpPr txBox="1"/>
          <p:nvPr/>
        </p:nvSpPr>
        <p:spPr>
          <a:xfrm>
            <a:off x="1924975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 же точка имеет ординату, равную sin α. Благодаря этому знак sin α сразу определяется по положению точки относительно оси Ox.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2470525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Ордината = sin α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и котангенс на числовой окружности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tan α задаётся отношением sin α к cos α, поэтому он существует только при cos α≠0. На окружности это означает: где абсцисса равна 0, tan не определён.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помнить про осевые углы: при α=π/2 и 3π/2 cos α=0, а при α=0 и π sin α=0. Это сразу отсеивает неверные варианты в задачах.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ctg α задаётся отношением cos α к sin α, значит он существует только при sin α≠0. Соответственно, где ордината равна 0, ctg оказывается недоступен.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тригонометрического значения по окружности
</a:t>
            </a:r>
            <a:endParaRPr lang="en-US" sz="251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 вычислений sin, cos, tan и ctg по положению точки на единичной окружности.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синуса и косинуса по четвертям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синуса определяется по положению точки относительно оси Ox, а знак косинуса — по положению относительно оси Oy: достаточно смотреть, где точка лежит.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делает чтение знаков механическим: sin меняет знак при переходе через Ox, cos — при переходе через Oy.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5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учебные выводы на основе свойств координат точек единичной окружности (дата: 12.05.2026).
</a:t>
            </a:r>
            <a:endParaRPr lang="en-US" sz="115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на числовой окружности: истории для рисунка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точка M(x; y) лежит на единичной окружности. Отражение относительно оси Ox отправляет её в M'(x; −y): абсцисса остаётся прежней, а ордината меняет знак. Поэтому sin(−α)=−sin α, а cos(−α)=cos α, и на окружности дуги для α и −α симметричны относительно Ox.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через ось Ox: «переворачиваем» высоту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отражаем точку M(x; y) относительно оси Oy, получаем M''(−x; y): меняется знак абсциссы. А симметрия относительно начала координат переводит M(x; y) в (−x; −y), что соответствует переходу к углам π−α и −α. На иллюстрации это видно по парным точкам и дугам, соответствующим этим углам.
</a:t>
            </a:r>
            <a:endParaRPr lang="en-US" sz="1086" dirty="0"/>
          </a:p>
        </p:txBody>
      </p:sp>
      <p:sp>
        <p:nvSpPr>
          <p:cNvPr id="10" name="Text 5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через ось Oy и разворот относительно начала координат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Периодичность тригонометрических функций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 полный оборот 2π радиан возвращает точку на единичной окружности в исходное положение. Поэтому sin(α+2πk)=sin α и cos(α+2πk)=cos α для любого целого k.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тангенсом и котангенсом ситуация проще: они зависят не от точки на окружности напрямую, а от соотношения координат. Поэтому период для них равен π: tan(α+πk)=tan α, ctg(α+πk)=ctg α.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 периодичности — перенос больших углов в «основной промежуток». Так легче определять знак и использовать опорные значения без вычислений на калькуляторе.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решении уравнений периодичность помогает перечислить все решения. Сначала находят решения в диапазоне 0…2π, затем дополняют их сдвигами на нужное количество периодов.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00" y="2539555"/>
            <a:ext cx="4335300" cy="93719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значения для быстрого вычисления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ключевые углы: для каждого указаны sin α, cos α и tan α (если tan определён). Для осевых положений тангенс не существует, так как cos α=0.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осей дают значения 0, 1, −1, а дробные углы дают сочетания рациональных и корней. Неопределённость tan появляется ровно там, где cos обращается в ноль.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опорные значения для единичной окружности (дата: 12.05.2026).
</a:t>
            </a:r>
            <a:endParaRPr lang="en-US" sz="134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422" y="3217325"/>
            <a:ext cx="383250" cy="43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047" y="1474950"/>
            <a:ext cx="438000" cy="43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82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уравнений с опорой на окружность
</a:t>
            </a:r>
            <a:endParaRPr lang="en-US" sz="3082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на окружности автоматически подсказывает ограничения: синус и косинус принимают только значения от −1 до 1. Это снижает риск неверных ответов и помогает быстро проверить смысл полученных значений.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 область значений и точность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типичном диапазоне 0…2π решения находятся как пары точек симметричных относительно осей или по окружности. Такой подход упрощает подсчёт решений и формирует уверенность в ответе.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решений и где они расположены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уравнения sin α = a на единичной окружности рассматривают точки, у которых ордината равна a. Если |a|&lt;1, решений обычно два на отрезке 0…2π; при |a|=1 — одно.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α = a: ищем точки по ординате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cos α = b сводится к поиску точек с нужной абсциссой b. При |b|&lt;1 возможны два решения в 0…2π, при |b|=1 — одно, а при |b|&gt;1 — решений нет.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 α = b: ищем точки по абсциссе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sin x и cos x и их связь с окружностью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положению точки на окружности ордината даёт sin x. График cos x получается как «смещение» по фазе: cos x — это синус при сдвиге на π/2.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Выделенные точки на графике показывают, где синус меняет знак и достигает ±1, а при сопоставлении с окружностью становится ясно, почему это происходит именно в этих углах.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5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по свойствам единичной окружности: sin — ордината точки, cos — абсцисса (дата: 12.05.2026).
</a:t>
            </a:r>
            <a:endParaRPr lang="en-US" sz="12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числовой окружности в задачах школьной математики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помогает решать уравнения и неравенства с тригонометрическими функциями: вы видите, какие значения sin, cos, tan, ctg достижимы, и где располагаются соответствующие точки.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sin x, cos x, tan x и ctg x естественно ведёт к анализу графиков: периодичность, амплитуда и смена знаков становятся не набором правил, а прямым следствием положения точки.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на углы модель связывает направление поворота с координатами. По сути, вы переводите «угол на плоскости» в «точку на окружности» и дальше читаете нужные величины по знакам и значениям координат.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Самопроверка: типичные ошибки при работе с числовой окружностью
</a:t>
            </a:r>
            <a:endParaRPr lang="en-US" sz="251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выстраивает порядок проверки: единицы → направление → четверть → координаты → существование функции.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восстановить угол по координатам точки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965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известны координаты точки на единичной окружности, то абсцисса сразу показывает cos α, а ордината — sin α. Далее по знакам координат определяется четверть.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6500" y="1504254"/>
            <a:ext cx="41436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извлекаем sin и cos прямо из координат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965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находят опорный угол: по модулю подходящей координаты выбирают базовое значение из опорных случаев. Для двух возможных направлений смотрят, соответствует ли точка нужной четверти, и восстанавливают угол.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596500" y="3103874"/>
            <a:ext cx="41436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четверть и опорный угол дают искомый поворот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окружность как «каркас» тригонометрии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окружность объединяет углы, координаты и тригонометрические функции в единую модель. Она позволяет точно находить sin, cos, tan и ctg, определять знаки, использовать симметрию и периодичность при решении задач.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2026-05-12T05:18:58Z</dcterms:created>
  <dcterms:modified xsi:type="dcterms:W3CDTF">2026-05-12T05:18:58Z</dcterms:modified>
</cp:coreProperties>
</file>