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растения, сохранившие уникальные черты и экологическую значимость.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отдела Хвощевидные: основные черты и актуальность изучения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хвощевидных сквозь века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Хвощевидные возникли около 370 миллионов лет назад и были высокими лесными растениями. Сегодня сохранилось примерно 15 видов с меньшими размерами и адаптацией к современным средам.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Хвощевидные представлены отделом в царстве Растений, выделены в класс Хвощевые (Equisetopsida), что подчёркивает их уникальное положение.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Хвощ (Equisetum) включает около 15 видов, обладающих древним происхождением и современной широкой географической распространённостью.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Систематика и место хвощей в мире растений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— хвощ полевой и хвощ лесной — особенно изучаются из-за научного интереса и значимости для экологии.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Морфология хвощей: строение растений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хвощей состоят из чётко выраженных узлов и междоузлий, формируя членистую структуру. Такая особенность позволяет эффективно расти и размножаться растению.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Членистая структура побегов с узлами и междоузлиями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малы и представлены чешуйками, расположенными мутовчато на узлах. Горизонтальное корневище поддерживает растение и обеспечивает вегетативное размножение.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Редуцированные листья и развитое корневище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побегов и типы роста у хвощей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разделяются на зелёные, выполняющие фотосинтез, и бурые, несущие спорангии и участвуют в размножении.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 мутовчатая система ветвления, при которой побеги взрастают в виде концентрических кругов вокруг узлов.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побегов обеспечивается верхушечной меристемой — зоной активного деления клеток, что позволяет формировать новые участки растений.
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листьев и устьиц: адаптации к среде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хвощей сильно редуцированы до чешуйчатых зубцов и выполняют защитную функцию, не участвуя в фотосинтезе.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 расположены в углублениях эпидермиса, что снижает испарение влаги и помогает выживать в влажных, но переменчивых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49133"/>
            <a:ext cx="4348200" cy="1963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ископаемых и современных хвощей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значительные отличия между древними и современными хвощами, отражающие эволюционные изменения.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сопровождалась уменьшением размеров и утратой древесной ткани.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Палеоботаника России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63850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50725" y="1728730"/>
            <a:ext cx="428400" cy="342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Корневая система и вегетативное размножение хвощей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1563700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надёжную фиксацию и устойчивость растения в почве, а также питает надземные части.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Мощное горизонтальное корневище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22325" y="36507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выживание и распространение без участия спор, что особенно важно в стабильных условиях.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50725" y="2148216"/>
            <a:ext cx="28146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 активно разрастается, позволяя хвощам формировать обширные заросли на влажных территориях.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разрастание клонов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хвощевидных: последовательность стадий
</a:t>
            </a:r>
            <a:endParaRPr lang="en-US" sz="23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поколений спорофита и гаметофита в жизненном цикле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Спороносные колоски расположены на верхушках побегов, обеспечивая эффективное распространение спор с помощью ветра.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колосок содержит множество спороносных чешуек, в которых развиваются спорангии с созревающими спорами.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спороносных колосков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колосков и спорангиев способствует успеху размножения и выживанию хвощевидных в природе.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из спорангиев высвобождаются зрелые споры, которые поднимаются ветром и расселяются на значительные расстояния.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хвощей однородны и снабжены элатерами — упругими спиральными лентами, которые помогают им лучше распространяться и прикрепляться к различным поверхностям.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спорами и особенности развития заростка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заростке формируются мужские репродуктивные органы — антеридии, и женские органы — архегонии, где происходит оплодотворение и начинается развитие нового спорофита.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Заростки хвощей невелики по размеру, зелёные и обоеполые; их развитие возможно только в условиях повышенной влажности, что обеспечивает успешное продолжение вида.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распространения хвощей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преимущественно обитают в северном полушарии, включая территории Европы, Азии и Северной Америки. Эти растения предпочитают влажные среды обитания, такие как берега рек и лесные опушки.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 хвощей в северном полушарии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хвощи встречаются во всех природных зонах — от таёжных лесов до заболоченных ландшафтов. Их способность адаптироваться к разным условиям обуславливает их широкое распространение и экологическую значимость.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хвощей на территории России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различных континентов по числу видов хвощей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 Азия занимают лидирующие позиции в разнообразии видов хвощей, что связано с широким разнообразием влажных экосистем в этих регионах.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видов хвощей сосредоточена в умеренных широтах северного полушария, а тропические и южные регионы имеют меньшее видовое разнообразие.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Палеоботанические исследования, 2023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3850" y="3188538"/>
            <a:ext cx="428100" cy="428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2470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0875" y="1686040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1563700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Мощные корневища хвощей связывают почву, предотвращая её эрозию и защищая береговые линии от размыва водой.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131112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почвы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22325" y="36507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устойчивости к загрязнениям, хвощи первыми переселяют пострадавшие от хозяйственной деятельности территории.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89738" y="31885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нарушенных экосистем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150725" y="2148226"/>
            <a:ext cx="28146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активно участвуют в круговороте кремния, обогащая экосистемы этим важным микроэлементом.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718193" y="1686025"/>
            <a:ext cx="22473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биогеохимических циклах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функции хвощевидных
</a:t>
            </a:r>
            <a:endParaRPr lang="en-US" sz="2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и медицинское значение растений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хвощей содержат кремнезём, калий, флавоноиды и витамины C и E, что делает их ценным источником биоактивных веществ, полезных для здоровья человека.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народной медицине хвощи применяются как противовоспалительное и мочегонное средство, а также при лечении заболеваний почек и кожи, благодаря их природным компонентам.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виды, например хвощ болотный, накапливают ядовитые алкалоиды, опасные для животных и человека при употреблении внутрь.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кремния делает хвощи трудноусвояемыми для травоядных, что снижает их питательную ценность и может вызвать пищеварительные проблемы.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Токсичность отдельных видов хвощей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Зафиксированы случаи гибели скота после поедания болотного хвоща, что подчёркивает необходимость осторожного обращения с этими растениями.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Бытовое и культурное значение хвощевидных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Ранее хвощи использовали для чистки металлической посуды благодаря твердости и абразивным свойствам кремнезёма в стеблях.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04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сбора и использования хвоща сохраняются в некоторых регионах, поддерживая связь поколений и культурное наследие.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6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приметах появление хвоща связывали с предсказанием дождей, отражая важность растения в сельской культуре.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2508000" y="2062950"/>
            <a:ext cx="1980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хвощей часто встречаются на гербах российских городов, символизируя природную силу и долговечность региона.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и значение хвощевидных в биологии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особенности хвощевидных позволяют исследовать механизмы приспособления к влажным условиям, раскрывая важные аспекты эволюции сосудистых растений.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Хвощи как модель для изучения адаптации растений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работы с спорофитами хвощей углубляют знания о клеточных процессах и переходе от простых форм к более сложным в растительном мире.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биологические исследования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генома хвощей подтверждает консервативность ряда структур, помогая понять происхождение более развитых групп растений.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хвощей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виды хвощей: охрана и сохранение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Красной книге России отмечены виды с резко уменьшившейся численностью, такие как хвощ лесной и хвощ альпийский, находящиеся под угрозой исчезновения.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редких видов создаются заповедники, проводятся работы по восстановлению популяций и осуществляется экологическое просвещение населения.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угроз включают утрату естественных местообитаний, осушение земель и загрязнение почв, что требует срочных мер по охране.
</a:t>
            </a:r>
            <a:endParaRPr lang="en-US" sz="1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Хвощевидные — живое свидетельство древней эволюции растений, важные для экосистем, устойчивые к изменениям среды и ценные для науки и медицины источники.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Итоговое значение хвощевидных: роль в природе и перспективах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2026-05-08T20:23:50Z</dcterms:created>
  <dcterms:modified xsi:type="dcterms:W3CDTF">2026-05-08T20:23:50Z</dcterms:modified>
</cp:coreProperties>
</file>