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борьба за существование и естественный отбор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механизмы эволюции через борьбу за жизнь и естественный отбор.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теорий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наука быстро развивалась, и Чарльз Дарвин изменил биологию, опубликовав в 1859 году «О происхождении видов». Его идеи опирались на работы Лайелля и Мальтуса об ограниченности ресурсов и перенаселении.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борьба происходит между организмами одного вида за еду и территорию, что обеспечивает выживание сильнейших особей в популяции.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 за ресурсы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конкурируют за одинаковые ресурсы, например, пищу или место обитания, что влияет на численность и распределение видов.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среды на выживание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сталкиваются с трудностями условий, таких как засухи и болезни, что формирует естественный отбор через адаптацию к окружающей среде.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борьбы за существование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борьбы за существование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проявляется в конкуренции за пищу, пространство и партнеров внутри одного вида.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 возникает при соперничестве разных видов за те же ограниченные ресурсы.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неблагоприятными условиями среды включает выживание в условиях засухи, экстремальных температур и болезней.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форм борьбы за существование у животных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виде преобладает своя форма конкуренции, влияющая на его поведение и развитие.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доминирует у социальных насекомых, а межвидовая — у хищников, средовые факторы важны для водных обитателей.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012" y="1592249"/>
            <a:ext cx="71325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борьбы: ограниченность ресурсов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вода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количество пищи и воды заставляет организмы конкурировать за питание и выживание в сложных условиях.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укрытия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пространства и убежищ ведёт к борьбе за комфортные места обитания и защиту от врагов.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для размножения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репродукции ограничен, что провоцирует конкуренцию за возможность оставить потомство.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борьбы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 гнезде соревнуются за пищу, благодаря чему выживают самые сильные и приспособленные к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львы и гиены, конкурируют за добычу, что влияет на их численность и экологическую нишу.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суть процесса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организмов, лучше приспособленных к окружающей среде.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и размножаются особи с полезными признаками, которые передаются потомству.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популяции меняются, приобретая новые адаптивные свойства.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эволюционных изменений и разнообразия жизни на Земле.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естественного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генетической изменчивости к адаптации и эволюции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наследственных изменений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вызывают случайные изменения в ДНК, иногда полезные для адаптации к новым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и рекомбинация генов создают разнообразие признаков у потомства.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генетическое разнообразие служит основой для действия естественного отбора и эволюционных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бабочек как пример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варианты окраски крыльев бабочек помогают им сливаться с окружающей средой, защищаясь от хищников. Этот наследственный признак передается потомству, усиливая шансы на выживание и успешное размножение.
</a:t>
            </a:r>
            <a:endParaRPr lang="en-US" sz="971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шерстного покрова у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густота шерсти у волков может значительно различаться в зависимости от климата региона обитания. Эти наследственные изменения помогают им сохранять тепло и адаптироваться к холодным условиям.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приобретают наследственную устойчивость к антибиотикам, что делает лечение инфекций сложнее. Такой признак закрепляется в популяции, увеличивая вероятность выживания при атаке лекарственных препаратов.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изменений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отбора: стабилизирующий, движущий и дизруптивный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средние признаки, устраняя крайние вариации. Это способствует сохранению преобладающих, наиболее выгодных характеристик в популяции.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новые признаки, выгодные в изменяющихся условиях среды, приводя к смещению характеристик в сторону адаптивных вариантов.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несколько выраженных форм внутри популяции, например, светлых и тёмных бабочек, что может привести к дивергенции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частоты появления признаков при разных типах отбора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как тип отбора меняет распределение признаков в популяции за относительно короткий период.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отбора приводят к существенным изменениям в структуре признаков, влияя на адаптацию и эволюцию видов.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эволюционной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 борьбы и отбора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ресурсы приводит к выживанию наиболее приспособленных организмов, улучшая качественный состав популяций со временем.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вымирание менее адаптированных особей способствует устойчивости видов к изменяющимся условиям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обеспечивает выживание видов даже при сезонных изменениях, эпидемиях или появлении новых хищников.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организмов с разной адаптацией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адаптивных признаков у бактерий, вьюрков и мышей показывает разнообразие механизмов выживания и приспособления.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используют уникальные адаптации для успешного выживания и сохранения численности в своих экосистемах.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Ч. Дарвина и современные биологические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приспособительные окраски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как защитный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— это подражание одного вида другому, часто несъедобному, для защиты от хищников. Это явление усиливает шансы выживания и чаще встречается среди насекомых, таких как бабочки.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в природной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— окраска, позволяющая животным сливаться с окружающей средой. Например, заяц-беляк меняет цвет шерсти зимой, а белый медведь легко маскируется в арктических льдах.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67194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9466" y="2072474"/>
            <a:ext cx="409341" cy="4678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естественный отбор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выводит новые сорта растений и пород животных, ускоряя появление полезных признаков для повышения урожайности и продуктивности.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изменения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урбанизация меняют природные условия, влияя на поведение и приспособления животных, живущих в городах.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влияние на виды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местообитаний приводит к изменению отбора и может способствовать исчезновению некоторых диких видов.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действия естественного отбора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больницах распространены бактерии, устойчивые к антибиотикам, что демонстрирует быструю эволюционную адаптацию к лекарствам.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и даже выведенные «ручные» лисы в Новосибирске показывают изменение окраски и поведения под влиянием среды и отбора.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эволюционных процессов способствует созданию устойчивых культур и сохранению биоразнообразия на планете.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биологический журнал,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достигается благодаря селекции с использованием принципов естественного отбора.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3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Борьба и отбор как движущие силы эволюции
</a:t>
            </a:r>
            <a:endParaRPr lang="en-US" sz="373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и естественный отбор формируют живое разнообразие, обеспечивая адаптацию и выживание видов. Их понимание важно для науки, экологии и будущего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2026-05-08T04:26:04Z</dcterms:created>
  <dcterms:modified xsi:type="dcterms:W3CDTF">2026-05-08T04:26:04Z</dcterms:modified>
</cp:coreProperties>
</file>