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61650" y="1297138"/>
            <a:ext cx="6629700" cy="16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натуральным показателем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398850" y="3112436"/>
            <a:ext cx="83463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повторного умножения для 7 класса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521000" y="756925"/>
            <a:ext cx="61020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степени в 7 классе
</a:t>
            </a:r>
            <a:endParaRPr lang="en-US" sz="1908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превращают длинные произведения в короткую запись и помогают работать с площадями, объёмами, большими числами и двоичной системой счисления.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степень с натуральным показателем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натуральным показателем — это произведение одинаковых множителей, записанное короче. В выражении aⁿ число a умножается само на себя n раз.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показывает, какое число повторяется в произведении. Именно это число берут несколько раз подряд, когда переводят степень в обычную запись умножения.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говорит, сколько одинаковых множителей нужно взять. Он стоит справа сверху от основания и помогает быстро понять, насколько длинным будет произведение.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3² = 3·3 = 9, 2⁴ = 2·2·2·2 = 16, а 5³ = 5·5·5 = 125. Во всех случаях степень читается как повторное умножение.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Основание, показатель и значение степени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три части записи степени и их роль в вычислении. Она помогает увидеть, как устроены простые примеры.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отвечает на вопрос, какое число умножают, а показатель — сколько раз его умножают.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как повторяющееся умножение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степени удобно связывать с группой одинаковых предметов. Если элементы повторяются одинаково, их можно представить как одно и то же число, умноженное несколько раз.
</a:t>
            </a:r>
            <a:endParaRPr lang="en-US" sz="1469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2³ означает 2·2·2, а 3⁴ — 3·3·3·3. В обоих случаях показатель показывает число повторов, а не какую-то отдельную операцию.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представление помогает быстрее читать записи и не теряться в длинных произведениях. Вместо множества одинаковых множителей используется одна компактная математическая запись.
</a:t>
            </a:r>
            <a:endParaRPr lang="en-US" sz="1475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 изучении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модель особенно полезна в начале темы, когда нужно связать новую запись с привычным действием умножения и научиться понимать её без ошибок.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растут степени числа 2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показателя на 1 значение удваивается, и рост становится очень быстрым.
</a:t>
            </a:r>
            <a:endParaRPr lang="en-US" sz="175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определению степени: 2¹–2⁶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столбец вдвое выше предыдущего, поэтому рост легко заметить даже без вычислений в уме.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5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9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число в первой степени равно самому себе.
</a:t>
            </a:r>
            <a:pPr algn="ctr" indent="0" marL="0">
              <a:lnSpc>
                <a:spcPct val="100000"/>
              </a:lnSpc>
              <a:buNone/>
            </a:pPr>
            <a:r>
              <a:rPr lang="en-US" sz="29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4353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сохранять единый смысл записи степени и упрощает вычисления в более длинных выражениях.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вычислять степень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школьному определению степени с натуральным показателем
</a:t>
            </a:r>
            <a:endParaRPr lang="en-US" sz="1443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 выражениях со степенями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6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вычисляют раньше сложения и вычитания, потому что она относится к более высокому приоритету действий. Это правило помогает получить один и тот же ответ у всех, кто решает пример.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2775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вычитанием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10 — 3² сначала считают 3² = 9, после чего находят 10 — 9 = 1. Такой порядок делает вычисления точными и понятными.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41655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 сложением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3 + 2² сначала находят 2² = 4, а затем выполняют сложение: 3 + 4 = 7. Если перепутать порядок, получится неверный результат.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и обычное умножение: сравнение записей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 — это краткая запись повторяющегося умножения, а не отдельное действие с другим смыслом.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степень и произведение дают один и тот же результат, но степень записывается короче.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 геометрии: площадь и объём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его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146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квадрата все стороны равны a, площадь находят как a·a. Поэтому запись a² точно передаёт умножение двух одинаковых величин. На рисунке это удобно показать как сетку из одинаковых клеток или как фигуру с подписанной стороной.
</a:t>
            </a:r>
            <a:endParaRPr lang="en-US" sz="1558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его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куба все рёбра равны a, а объём получается умножением трёх одинаковых измерений. Поэтому используют запись a³. Визуально это можно связать с объёмной фигурой, где длина, ширина и высота одинаковы и образуют одно целое.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степеней числа 2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двойки растут очень быстро: увеличение показателя на 1 каждый раз удваивает результат.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примеры степеней числа 2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столбец вдвое выше предыдущего, поэтому рост заметен уже на небольших показателях.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1 000 000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записать как 10⁶ без лишних нулей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математики: степень десяти как краткая запись числа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делает число короче и помогает сразу увидеть его масштаб в математике, физике и информатике.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значения степеней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сравнения степеней с одинаковыми основаниями и частных случаев
</a:t>
            </a:r>
            <a:endParaRPr lang="en-US" sz="1786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9813" y="1317313"/>
            <a:ext cx="65565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основание и показатель
</a:t>
            </a:r>
            <a:pPr algn="ctr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читают запись неправильно и меняют смысл выражения. Полезно сначала определить, какое число возводят в степень, а затем — сколько раз оно повторяется.
</a:t>
            </a:r>
            <a:endParaRPr lang="en-US" sz="1394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сумму степенью
</a:t>
            </a:r>
            <a:pPr algn="ctr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2 + 3 не связано со степенью, потому что здесь нет повторного умножения. Проверка через запись произведения быстро показывает, где допущена ошибка.
</a:t>
            </a:r>
            <a:endParaRPr lang="en-US" sz="1361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Нарушают порядок действий
</a:t>
            </a:r>
            <a:pPr algn="ctr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значение степени, а уже потом выполняют сложение или вычитание. Если пропустить этот шаг, итоговое число окажется неверным даже при правильной записи.
</a:t>
            </a:r>
            <a:endParaRPr lang="en-US" sz="1362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запись обратно
</a:t>
            </a:r>
            <a:pPr algn="ctr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раскрыть степень как произведение одинаковых множителей. Такой способ помогает заметить, соответствует ли ответ заданной записи, и избежать случайных вычислительных ошибок.
</a:t>
            </a:r>
            <a:endParaRPr lang="en-US" sz="1190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знаний: верные и неверные утверждения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тема «Степень с натуральным показателем»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запись степени с её результатом и отметьте, где утверждение верно, а где нет.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Верные ответы подтверждают, что степень означает повторное умножение одинаковых множителей, а не сложение и не случайную замену чисел.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роста: сложение, умножение и степень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умножение даёт самый быстрый рост; именно поэтому степени удобны для описания быстро увеличивающихся величин.
</a:t>
            </a:r>
            <a:endParaRPr lang="en-US" sz="1494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сравнения способов изменения чисел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одинакового числа шагов результаты меняются по-разному, хотя стартовое значение одно и то же.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 информатике и двоичной системе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двоичной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двоичной системе каждый следующий разряд вдвое больше предыдущего. Поэтому удобно использовать степени числа 2, чтобы понимать, как устроено представление чисел в памяти компьютера.
</a:t>
            </a:r>
            <a:endParaRPr lang="en-US" sz="1494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описывать размер файлов и памяти через привычные числа 2, 4, 8, 16 и дальше. Это упрощает сравнение величин без длинных вычислений.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подсчёте комбинаций степень показывает, сколько возможностей возникает при повторении одного выбора несколько раз. Такой приём часто встречается в задачах на перебор.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модель для компьютера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клавиатуры или экрана напоминает, что цифровые устройства работают с разрядами и кодами. Степени делают эту идею наглядной и понятной для школьника.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перед решением задач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244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основание и 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прочитайте запись степени и определите, какое число повторяется и сколько раз. Это помогает избежать путаницы и сразу выбрать правильный способ вычисления.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3539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степень первой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находят раньше сложения и вычитания. Если в выражении есть несколько действий, сначала работают с повторным умножением, а затем переходят к остальным операциям.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5965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 через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раскрыть степень как произведение одинаковых множителей. Такой способ позволяет быстро убедиться, что ответ соответствует записи и не содержит случайной ошибки.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4260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правило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работать с площадью, объёмом и большими числами. Чем лучше освоены основные правила, тем увереннее решаются задачи по алгебре и геометрии.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 — короткая запись большого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34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натуральным показателем делает вычисления короче и понятнее: она показывает, как повторяется одно и то же число, и помогает уверенно решать задачи разного типа.
</a:t>
            </a:r>
            <a:endParaRPr lang="en-US" sz="45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2026-05-29T23:22:06Z</dcterms:created>
  <dcterms:modified xsi:type="dcterms:W3CDTF">2026-05-29T23:22:06Z</dcterms:modified>
</cp:coreProperties>
</file>