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Северянин: поэт Серебряного века и новатор лирики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поэт, создавший яркий язык эгофутуризма.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перелом начала XX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стал временем смелых экспериментов: поэты спорили о назначении искусства, обновляли язык и искали новые формы выражения личности. На этом фоне Северянин выработал собственную, сразу узнаваемую манеру.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Биография: происхождение, детство и первые литературные впечатления
</a:t>
            </a:r>
            <a:endParaRPr lang="en-US" sz="2196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 — рождение в 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Васильевич Лотарёв родился в столице Российской империи. С ранних лет он оказался на пересечении городской культуры и частной семейной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рос между изысканностью и повседневностью, что рано обострило его внимание к контрастам. Музыка и чтение укрепили чувство ритма и звучания слова.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Северянин начал искать собственный голос в стихе. Именно тогда сложилась его тяга к эффектному образу, необычной лексике и выразительной интонации.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14917"/>
            <a:ext cx="4009200" cy="1910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Игоря Северянина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 биография поэта была связана с переменами в литературе и истории России.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биография Северянина развивается от ранних опытов к публичной славе и затем к эмигрантскому периоду.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Игоря Северянина; литературно-историческая хронология начала XX века
</a:t>
            </a:r>
            <a:endParaRPr lang="en-US" sz="7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маска Северянина: денди, эстет, артист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сценическое 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автора у Северянина была частью художественного замысла. Его стихи воспринимались как продолжение сценической игры, где ирония, эффектность и самоосознание усиливали впечатление от текста.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сознательно выстраивал образ изысканного денди, для которого важны манера, жест и безупречная внешняя форма. Этот образ делал его узнаваемым уже до чтения стихов.
</a:t>
            </a:r>
            <a:endParaRPr lang="en-US" sz="10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Северянин пришёл к эгофутуризму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поиска собственного голоса к оформлению нового литературного направления.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Эгофутуризм: основные принципы и художественные особенности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Эгофутуризм ставил в центр личность поэта и его право говорить от первого лица без оглядки на привычные авторитеты. Для Северянина это было не только эстетикой, но и заявлением о свободе творца.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направления важны звуковая организация, необычные словосочетания, неологизмы и яркий ритм. Смысл часто усиливается именно через звучание, поэтому текст производит почти музыкальное впечатление.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Эгофутуризм стремился отграничить себя от традиционной поэзии и подчеркнуть новизну формы. Отсюда — нарочитая эффектность, эмоциональная насыщенность и желание удивить читателя с первой строки.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Северянина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у поэта сочетаются городская среда и эстетика роскоши с личной, часто очень тонкой эмоциональностью.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урбанистические и любовные мотивы; ирония и одиночество дополняют их, создавая двойственный, неоднослойный образ лирического героя.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лирики Игоря Северянина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поэзии Северянина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Северянина часто строятся так, будто их нужно не только читать, но и слышать. Повторы, аллитерации и плавный ритм создают впечатление внутренней мелодии.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охотно вводит неологизмы, иностранные слова и неожиданные сочетания, чтобы сломать привычное ожидание читателя. Благодаря этому его речь звучит свежо и эффектно.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 Северянина нередко напоминает выступление перед публикой. Торжественные и разговорные оттенки соседствуют, а каждая строка словно рассчитана на сильный эмоциональный отклик.
</a:t>
            </a:r>
            <a:endParaRPr lang="en-US" sz="686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Гиперболы, яркие эпитеты и смелые метафоры делают его стихи визуально насыщенными. Смысл в них всегда поддержан яркой формой, а форма сама становится частью содержания.
</a:t>
            </a:r>
            <a:endParaRPr lang="en-US" sz="7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«Ананасы в шампанском»: эстетика роскоши и пародии
</a:t>
            </a:r>
            <a:endParaRPr lang="en-US" sz="2125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звучит как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роскошь показана не как спокойное благополучие, а как эффектная игра с образом «красивой жизни». Экзотические детали и светская атмосфера создают нарочито яркую сцену, где удовольствие почти театрально. Именно поэтому текст запоминается сразу и звучит вызывающе.
</a:t>
            </a:r>
            <a:endParaRPr lang="en-US" sz="779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под блеском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праздничной внешностью слышится лёгкая насмешка над вкусами светского общества. Северянин соединяет гастрономические образы, декоративность и пародийный оттенок, чтобы показать: красота у него всегда немного двусмысленна. В этом и состоит сила стихотворения — оно одновременно восхищает и улыбается.
</a:t>
            </a:r>
            <a:endParaRPr lang="en-US" sz="7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книги Северянина и их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сборники показывают, как менялась поэтика Северянина: от яркой, вызывающей декоративности к более тихой и сосредоточенной интонации.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закрепили репутацию новатора, а поздние показали движение к большей внутренней глубине и лирической сдержанности.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сборники Игоря Северянина; литературоведческие обзоры творчества поэта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«король поэтов» и культурный резонанс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 году Северянин победил в публичном поэтическом состязании, которое вызвало широкий отклик и стало знаковым событием литературной жизни страны.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успех подтвердил, что его поэзия работала не только на чтении, но и на сцене: интонация, эффектная подача и личный образ были частью художественного воздействия.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Звание «короля поэтов» усилило его известность и закрепило за ним репутацию автора, умеющего говорить с большой аудиторией без потери индивидуальности.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1918 года показал, насколько в эпоху Серебряного века важны были не только тексты, но и публичная харизма, смелость и умение выделяться.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и другие поэты Серебряного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Северянин особенно тесно связан с эстрадной выразительностью и демонстративной авторской маской.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уровню сценичности и самоиронии Северянин выделяется сильнее других, тогда как у его современников доминируют иные художественные стратегии.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поэтики И. Северянина, А. Блока, В. Маяковского и Н. Гумилёва по литературоведческим характеристикам
</a:t>
            </a:r>
            <a:endParaRPr lang="en-US" sz="6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эстонский период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революционных потрясений Северянин оказывается в Эстонии. Этот переезд становится переломом: меняются культурная среда, круг читателей и общий тон его творчества.
</a:t>
            </a:r>
            <a:endParaRPr lang="en-US" sz="905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продолжает писать, переводить и выступать. В его стихах усиливаются мотивы памяти, разлуки, ностальгии и личной сосредоточенности, а внешняя эффектность уступает место спокойствию.
</a:t>
            </a:r>
            <a:endParaRPr lang="en-US" sz="905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умирает в Таллине. Эстонский период завершает его путь как автора, чья поздняя лирика сохранила связь с русской поэтической традицией вдали от родины.
</a:t>
            </a:r>
            <a:endParaRPr lang="en-US" sz="9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Северянина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этих текстах нередко слышна лёгкая ирония и грусть: идеальный образ женщины сталкивается с реальностью, а восторг — с ощущением недолговечности счастья.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Северянина чувство часто подаётся как праздник воображения: оно звучит ярко, музыкально и несколько театрально, превращая личное переживание в художественное событие.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северянинского стихотворения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художественных приёмов в лирике Игоря Северянина.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поэтического тона Северянина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сдержанной интонации не отменил музыкальности: она стала мягче и глубже, чем в ранних демонстративных текстах.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поэзии Северянина постепенно смещается от блеска и эпатажа к внутреннему спокойствию, сохраняя узнаваемую выразительность.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поэтического наследия Игоря Северянина; литературные исследования ранней и поздней лирики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современников и место Северянина в литературе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современники видели в Северянине смелого новатора, который обновил звучание стиха и привлёк к поэзии широкую публику.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его творчество стали рассматривать как важную часть Серебряного века, особенно ценную для понимания модернистской культуры и публичной поэзии.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Северянин воспринимается не только как автор ярких текстов, но и как создатель особого типа поэта-исполнителя, связавшего литературу со сценой.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упрекали его в салонности, нарочитой эффектности и излишней игре, считая такую манеру слишком далёкой от традиционной серьёзности.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художественные средства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Северянина смысл создаётся через сочетание устойчивых тем и ярких приёмов, благодаря чему его стиль легко узнаётся.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Северянинский стиль строится на единстве темы и звучания: эмоциональный эффект здесь неотделим от словесной игры и музыкальности.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Игоря Северянина и литературоведческий анализ его поэтики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Северянин: поэт, который сделал личность частью искусства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Северянин вошёл в русскую поэзию как мастер яркой формы, музыкального стиха и художественной самопрезентации, показав, что модернизм может быть и эффектным, и глубоко личным.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2026-05-23T22:22:23Z</dcterms:created>
  <dcterms:modified xsi:type="dcterms:W3CDTF">2026-05-23T22:22:23Z</dcterms:modified>
</cp:coreProperties>
</file>