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первых n членов геометрической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быстро находить сумму последовательности, где каждый член умножается на одно и то же число.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геометрическая прогрессия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последовательности помогают описывать проценты, рост и уменьшение величин. Важно уметь узнавать первый член, знаменатель и число слагаемых, чтобы без лишних вычислений находить общую сумму.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геометрической прогрессии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получается умножением предыдущего на одно и то же число q.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член можно найти по формуле a_n = a_1·q^(n−1). Она позволяет сразу вычислять нужный элемент, не выписывая все предыдущие значения.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 1, числа растут. Если 0 &lt; q &lt; 1, они убывают. При q = 1 все члены остаются одинаковыми.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 формулой общего члена помогает решать задачи на последовательности, проценты и сумму первых нескольких членов без громоздких подсчётов.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первых членов входит в сумму S_n.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задаёт длину суммы: чем больше n, тем больше слагаемых нужно учитывать. Для геометрической прогрессии это особенно важно.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«Геометрическая прогрессия»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выводят формулу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преобразований, которая приводит к короткой формуле вместо длинного сложения.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суммы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геометрической прогрессии при q ≠ 1 используется формула S_n = a_1(q^n−1)/(q−1). Она связывает первый член, знаменатель и число слагаемых.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 же формулу можно написать как S_n = a_1(1−q^n)/(1−q). Обе записи равны, поэтому выбирают ту, которая удобнее для конкретного примера.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подставлять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нужно аккуратно определить a_1, q и n, а затем подставить их в формулу. Ошибки чаще всего возникают именно на этом шаге.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вычислять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степень q^n, потом упрощают дробь и только после этого записывают ответ. Такой порядок помогает избежать лишних ошибок в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формулы и их 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вспомнить, что обозначает каждый символ в формуле суммы геометрической прогрессии.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путать обозначения, легче правильно подставить данные и получить верный ответ без лишних пересчётов.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росте n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числе членов сумма быстро увеличивается, потому что каждый новый член в этой прогрессии втрое больше предыдущего.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Sₙ становится всё быстрее, и это хорошо видно уже на первых пяти значениях.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наглядного построения по формуле Sₙ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суммы по формуле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0550" y="1171041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первый член равен 5, знаменатель равен 2, а количество членов равно 6. Сначала выпишем последовательность, чтобы видеть закономерность изменения.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3960550" y="1939127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числа 5, 10, 20, 40, 80 и 160. Каждый следующий член вдвое больше предыдущего, значит прогрессия записана верно.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60550" y="2707212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S_6 = 5(2^6−1)/(2−1). Здесь особенно важно не перепутать степень и правильно вычислить значение 2^6.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960550" y="3475298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степени получаем S_6 = 5·63. Деление на 1 не меняет результат, поэтому промежуточная запись остаётся простой.
</a:t>
            </a:r>
            <a:endParaRPr lang="en-US" sz="1363" dirty="0"/>
          </a:p>
        </p:txBody>
      </p:sp>
      <p:sp>
        <p:nvSpPr>
          <p:cNvPr id="15" name="Text 6"/>
          <p:cNvSpPr txBox="1"/>
          <p:nvPr/>
        </p:nvSpPr>
        <p:spPr>
          <a:xfrm>
            <a:off x="3960550" y="4243383"/>
            <a:ext cx="4735800" cy="647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сумма равна 315. Этот пример показывает, как формула заменяет длинное сложение и экономит время при решении задач.
</a:t>
            </a:r>
            <a:endParaRPr lang="en-US" sz="13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1519" y="11556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на простом примере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по членам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все шесть членов отдельно, получится 5 + 10 + 20 + 40 + 80 + 160 = 315. Это подтверждает правильность вычислений.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даёт тот же ответ, но путь короче. Вместо длинной суммы нужно подставить данные и аккуратно вычислить степень.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последовательности, тем заметнее преимущество формулы. Она помогает быстро находить результат без поэлементного сложения.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q = 1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члены 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q равен 1, каждый следующий член не меняется, поэтому последовательность состоит из одинаковых чисел: a_1, a_1, a_1 и так далее до n-го члена.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находится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не нужна формула с дробью. Сумма первых n членов равна произведению a_1 на n, потому что одно и то же число складывается n 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случай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запись с делением на q−1 здесь не подходит, так как знаменатель становится нулём. Поэтому случай q = 1 всегда рассматривают отдельно и не подставляют в основную формулу.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ошибки встречаются чаще всего, почему они возникают и как сразу проверить правильность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формулой, а с невнимательной записью данных. Полезнее всего сначала выписать первые члены и только потом подставлять значения.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решении задач на геометрическую прогрессию в школьном курсе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знаменатель q на сумму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a₁ и n меняется только скорость роста последовательности. Поэтому разница между суммами становится особенно заметной уже на нескольких первых членах.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q, тем быстрее увеличиваются члены и тем сильнее растёт S₅. Даже при небольшом n сумма заметно зависит от знаменателя.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S_n = a_1(q^n−1)/(q−1) для a_1 = 1, n = 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процентами и реальными задачами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вклад растёт по одному и тому же проценту, каждый новый результат зависит от предыдущего. Именно так появляется геометрическая прогрессия и необходимость быстро находить сумму нескольких шагов роста.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или величина уменьшается на постоянный процент, каждый следующий член становится меньше предыдущего в одно и то же число раз. Формула помогает описывать такие изменения без длинных вычислений.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 одинаковым коэффициентом используются в задачах о численности, накоплении и убывании. Здесь удобно складывать не все значения по отдельности, а применять общую формулу суммы.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сумму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суммы первых n членов геометрической прогрессии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суммы через отрезки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каждый следующий отрезок вдвое длиннее предыдущего: 1, 2, 4, 8, 16. Такая модель помогает увидеть саму идею геометрической прогрессии без лишних вычислений.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как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все отрезки, получится 31. Это показывает, что сумма состоит из нескольких частей, каждая из которых увеличивается по одному и тому же правилу, а не прибавляется одинаково.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удобна для самопроверки: легко увидеть, что числа идут по правилу умножения на 2. Такой рисунок особенно полезен, когда формула ещё кажется сложной.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одной и той же суммы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сумма может быть записана по-разному. Это помогает выбирать наиболее удобный вид формулы в зависимости от условия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записи равны по смыслу, но выбираются по-разному: одна удобна для вычислений, другая — для понимания, третья — для проверки через первые члены.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формы записи суммы геометрической прогрессии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сумму первых n членов записывают в развёрнутом виде: a₁ + a₁q + a₁q² +… + a₁qⁿ⁻¹.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и сокращаем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большинства одинаковых слагаемых остаются только первый и последний члены. Поэтому длинная сумма превращается в короткую формулу.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на q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умножают на q. Получается почти такое же выражение, только каждый член сдвигается на один шаг вправо.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арифметической и геометрической прогрессий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могут начинаться с одного числа, но дальше развиваются по-разному. Это видно уже на первых пяти членах.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арифметической прогрессии рост равномерный, а у геометрической — ускоряющийся. Поэтому сумма геометрической прогрессии может стать очень большой за короткое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пример для школьного курса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экономит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первых n членов геометрической прогрессии помогает быстро считать длинные последовательности и избегать лишних действий. Главное — правильно определить a₁, q и n, а случай q = 1 рассматривать отдельно.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2026-05-30T01:51:14Z</dcterms:created>
  <dcterms:modified xsi:type="dcterms:W3CDTF">2026-05-30T01:51:14Z</dcterms:modified>
</cp:coreProperties>
</file>