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«Весёлый жук»: читаем, замечаем, улыбаемся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о маленьком жуке, наблюдаем природу и ищем красивые слова.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задаёт лёгкое, радостное настроение. Слово «весёлый» обещает живое движение и улыбку, а «жук» переносит нас в мир летних наблюдений: в траву, сад и на солнечную поляну.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подсказывает название текста?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жук в тексте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тело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 кажется крошечным, но заметным героем. У него компактное тело, округлая спинка и аккуратные пропорции, которые делают образ понятным и легко узнаваемым для ребёнка.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лапок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лапок помогают жуку быстро двигаться по листу, земле и траве. В тексте такая подвижность делает его ловким и почти игривым, словно он всегда куда-то спешит.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и панцирь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помогают жуку чувствовать окружающий мир, а твёрдый блестящий панцирь защищает его. Эти детали делают образ более живым и помогают представить насекомое крупно и ясно.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план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показать жука на листе вблизи, можно увидеть каждую деталь: усики, лапки, спинку и блеск. Такой рисунок помогает внимательнее читать и наблюдать природу.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жук кажется весёлым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 всё время в движении: бегает, перебирается с места на место, исчезает и снова появляется. Из-за этой шустрой манеры он кажется забавным и очень живым.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411715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поведение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легко прячется в траве или под листом, а потом внезапно показывается снова. Такое поведение напоминает маленькую игру в прятки и вызывает улыбку.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маленького исследователя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детском восприятии жук похож на любопытного путешественника. Он будто проверяет каждый лист, каждый стебелёк и всё время занят важным для себя делом.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73175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свет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солнце, тепле и ярком дне сразу делают картину светлой. На таком фоне жук выглядит не случайным насекомым, а частью летнего праздника природы.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движение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беге, шорохе, шевелении и шустрых движениях передают характер жука. Благодаря им герой текста кажется живым, подвижным и очень любопытным.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детали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лист, цветок, ветка и ветер помогают увидеть место действия. Эти слова создают картинку, в которой жук становится заметной частью живого мира.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Блестящий образ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блеске, гладкой спинке и сиянии делают жука ярким. Так маленькое насекомое превращается в запоминающегося героя короткой истории.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почувствовать настроение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рассказ о жуке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понять, как строится короткий художественный текст о природе.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694" y="1963350"/>
            <a:ext cx="3824556" cy="39360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листья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 часто прячется в траве или под листьями, где ему удобно и безопасно. Такая среда помогает ему скрываться от опасности и искать пищу.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стебли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цветов жук находит движение, свет и запахи. Здесь он может ползать по стебелькам, а яркая зелень делает его особенно заметным для наблюдателя.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пни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земле, у коры или старого пня жук тоже чувствует себя хорошо. Там есть укрытие, влажность и место, где можно спокойно передвигаться.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сад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сад или луг — удачное место для встречи с жуком. Среди зелени он выглядит особенно живым, а его маленькое тело легко заметить на листе.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жук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жук делает в природе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остатками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жуки питаются остатками растений и участвуют в очищении почвы. Это важная и незаметная работа.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жуки едят листья и части растений. Так они находят себе пищу и живут в своём природном мире.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жуки уничтожают вредных насекомых. Они помогают сохранять равновесие и делают природу здоровее.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живут в лесу, саду и на лугу. Их присутствие показывает, что природа вокруг нас живая и разнообразная.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маленький герой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 вызывает добрую улыбку, потому что он маленький, шустрый и забавный. Его движения кажутся смешными и сразу делают текст тёплым.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жука помогает относиться к живому миру бережно и внимательно. Даже крошечное насекомое становится важным и заслуживает уважения.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начинает внимательно рассматривать жука, замечать его лапки, усики и блестящую спинку. Так возникает интерес к обычным, но удивительным деталям природы.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 в летнем мире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зелёном листе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 сидит на молодом листе, и вокруг него всё дышит теплом. Солнце мягко освещает зелень, а на краю листа заметен блеск его панциря. Такая картинка сразу напоминает летний день, полный света и тихого движения.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цветка в саду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жук прячется возле яркого цветка и кажется маленькой тёмной бусинкой среди лепестков. Рядом колышется трава, и всё вокруг выглядит живым и радостным. Такое изображение помогает почувствовать красоту простого летнего мгновения.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помогают узнать жука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надкрылья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жука есть твёрдые надкрылья, которые прикрывают спину и защищают тело. По ним легко заметить, что перед нами именно жук, а не другое насекомое.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лапок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 всех насекомых, у жука шесть ног. Они помогают ему быстро передвигаться по земле, листьям и траве, почти не останавливаясь.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и голова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голове жука видны усики. С их помощью он чувствует запахи и прикосновения, а ещё ориентируется в пространстве и находит путь среди растений.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из трёх частей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жука состоит из головы, груди и брюшка. Такой признак помогает отличить его от бабочки, паука или муравья и внимательнее рассмотреть насекомое.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лапки и твёрдый покров тела помогают жуку спасаться от врагов и оставаться заметным только на секунду.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 помогают жуку быстро убегать и менять направление движения.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признаки насекомых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 в детских стихах и рассказах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путешественник на листе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зелёном листе сидит жук и будто что-то разглядывает. Он не спешит, потом вдруг двигается дальше, словно отправился в короткое летнее путешествие. Так в тексте появляется движение, улыбка и живая картинка природы.
</a:t>
            </a:r>
            <a:endParaRPr lang="en-US" sz="1438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герой сада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жук прячется в траве, а потом снова показывается на свету. Он кажется крошечным, но очень уверенным. Поэтому в детском рассказе он легко становится смешным и запоминающимся героем, которого хочется наблюдать снова.
</a:t>
            </a:r>
            <a:endParaRPr lang="en-US" sz="14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читать выразительно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коротко и ясно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помогают не сбиваться и лучше слышать ритм текста. Когда фразы простые и точные, жук сразу выглядит живым, а чтение становится лёгким и понятным.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слова движения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показывают, что делает жук: бежит, прячется, ползёт, появляется. Благодаря таким словам в тексте возникает действие, и картинка будто начинает двигаться перед глазами.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повтор и ритм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речь напевной и помогают запомнить текст. Для детского чтения это особенно важно: жук звучит не скучно, а весело и немного озорно.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ласковые формы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слова смягчают образ и делают его добрее. Жучок, спинка, усики — такие слова помогают почувствовать, что герой маленький, симпатичный и совсем не страшный.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текстом «Весёлый жук»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наблюдения и анализа небольшого художественного текста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жуков важно беречь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природы рядом с нами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живут рядом с человеком и встречаются в садах, лесах и на лугах. Они помогают увидеть, что природа состоит из множества маленьких, но важных жителей.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в экосистеме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жуки поедают вредных насекомых, другие участвуют в разложении остатков растений. Так они поддерживают порядок в природе и делают её более устойчивой.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местах жизни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бережём жуков, мы бережём траву, цветы, почву и деревья. У насекомых должно быть место, где можно жить, прятаться и находить пищу.
</a:t>
            </a:r>
            <a:endParaRPr lang="en-US" sz="18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живому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ловить жуков без причины или разрушать их укрытия. Доброе отношение к самым маленьким обитателям природы учит внимательности, терпению и ответственности.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жук на рисунке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Овальное тело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жук чаще всего выглядит как маленькое овальное тело. Такая форма делает его узнаваемым и помогает сразу передать аккуратный, плотный силуэт насекомого.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лапок и усики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шесть тонких лапок и усики, жук станет совсем настоящим. Эти детали важно показать чётко, чтобы образ был живым и убедительным.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Блестящая спинка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Надкрылья можно нарисовать тёмными, гладкими или блестящими. Лёгкий глянец, точки и полоски делают жука заметным и придают ему характер.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фон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жук смотрится на зелёном листе, травинке или цветке. Такой фон подчёркивает летнее настроение и помогает маленькому герою выделиться в рисунке.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увидеть жука не просто насекомым, а маленьким персонажем с характером, движением и улыбкой.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ярких сравнения особенно легко превращают жука в запоминающегося героя.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выразительного чтения в начальной школе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нового даёт чтение про жука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719600" y="14813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 название, настроение и первые слова текста. Он начинает присматриваться к тому, как автор показывает жука и каким делает его образ.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512850" y="293545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дальше, ребёнок узнаёт, как выглядит жук, где он живёт и как двигается. Обычное насекомое становится интересным объектом для наблюдения.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10775" y="47620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добрый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появляется желание смотреть на природу внимательнее и бережнее. Жук уже не кажется мелочью: он становится частью большого живого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большого лета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 весёлом жуке учит замечать красоту в самом обычном, читать выразительно и относиться к природе с добротой. Даже крошечный жук умеет стать запоминающимся героем.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2026-05-27T13:50:36Z</dcterms:created>
  <dcterms:modified xsi:type="dcterms:W3CDTF">2026-05-27T13:50:36Z</dcterms:modified>
</cp:coreProperties>
</file>