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93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Экосистемы: ключевые понятия и современная значимость
</a:t>
            </a:r>
            <a:endParaRPr lang="en-US" sz="3093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живых организмов и среды — основа баланса биосферы.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экосистема? Исторические основы концепции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это взаимодействующая биотическая и абиотическая система, изучаемая с 1935 года после определения Артура Тенсли. Она критична для понимания устойчивости природы и влияния человека на окружающую среду.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экосистемы — гармония без вмешательства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степи и водоемы формируются природными процессами, обеспечивая высокое биоразнообразие и устойчивость без прямого участия человека.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экосистемы: влияние человеческой деятельности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территории, сельскохозяйственные угодья и плантации изменяют природные условия, часто снижая устойчивость и биоразнообразие, требуя постоянной поддержки и управления.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экосистем: природные и созданные человеком
</a:t>
            </a:r>
            <a:endParaRPr lang="en-US" sz="22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Трофическая структура: уровни и взаимодействия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Продуценты, в основном растения, добывают энергию из солнечного света и минералов, формируя первый уровень трофической цепи.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первого порядка — травоядные животные, потребляющие растения; вторичного — хищники, питающиеся другими животными.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Редуценты, такие как бактерии и грибы, разлагают органические остатки, замыкая круговорот веществ в экосистеме.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в экосистемах: законы и примеры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поступает через фотосинтез, где растения преобразуют солнечный свет в химическую энергию, доступную для всех уровней.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звене пищевой цепи теряется до 90% энергии в виде тепла, поэтому цепи редко превышают 4-5 уровней продолжительности.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экосистем: механизмы и последствия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обратная связь поддерживает баланс, снижая численность одной популяции при росте другой, например, хищников и жертв.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 восстанавливает экосистемы после пожаров или вырубки, постепенно возвращая биоразнообразие и структуру.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обеспечивается гибкостью видов, способных адаптироваться к изменяющимся условиям окружающей среды.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Взаимодействия между организмами и средой создают динамическое равновесие, поддерживающее экологическую стабильность.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повышает устойчивость к экстремальным 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спектр видов способствует сопротивляемости экосистем к засухам и болезням, обеспечивая быстрое восстановление после стрессов.
</a:t>
            </a:r>
            <a:endParaRPr lang="en-US" sz="103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способствует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генетические варианты позволяют видам приспосабливаться к изменяющимся условиям и поддерживать долгосрочную жизнеспособность.
</a:t>
            </a:r>
            <a:endParaRPr lang="en-US" sz="1102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Экосистемное разнообразие улучшает использование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экосистемы обеспечивают эффективное перераспределение питательных веществ и энергии, поддерживая биогеохимические циклы.
</a:t>
            </a:r>
            <a:endParaRPr lang="en-US" sz="103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5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биологического разнообразия в устойчивости экосистем
</a:t>
            </a:r>
            <a:endParaRPr lang="en-US" sz="22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экосистемной сукцессии: от зарождения к зрелости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сукцессия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на новых землях без почвы: вулканическая лава или песчаные дюны постепенно заселяются организмами.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на нарушенных территориях с остатками почвы, например, после вырубки леса или пожара, постепенно восстанавливая экосистему.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стадия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достигает устойчивого состояния с комплексными связями и разнообразием видов, поддерживающих стабильность.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и географии на формирование экосистем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 температурный режим, влажность и осадки, формируя основу для развития различных типов экосистем.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факторы, такие как высота и геология, влияют на особенности почв и доступность ресурсов, задавая пространственные рамки распределения.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компоненты экосистемы: классификация и функции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автотрофные организмы, производящие органику через фотосинтез, и служащие основой пищевых цепей.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— гетеротрофы, питающиеся продуцентами и другими консументами, обеспечивают передачу энергии по трофическим уровням.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разлагают органические вещества, возвращая минералы обратно в почву и замыкая круговорот веществ.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биотических компонентов поддерживает динамическое равновесие и способствует устойчивости экосистемы.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компоненты экосистемы: определяющие факторы среды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температура играют ключевую роль в обеспечении фотосинтеза и регулируют активность живых организмов, влияя на скорость биохимических процессов в экосистемах.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Влажность, состав и структура почвы определяют доступность воды и питательных веществ для растений, тем самым регулируя продуктивность и распределение сообществ.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 среды, уровень солей и концентрация газов в воздухе и воде формируют границы обитания организмов и влияют на химические реакции, необходимые для поддержания жизнедеятельности.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экологии, 2020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пирамиды: энергия, биомасса и численность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биомассы и численности отражают соотношение живых организмов на разных уровнях, подчеркивая неравномерное распределение ресурсов.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потери ограничивают количество уровней в пищевой цепи, что является фундаментальным ограничением экосистем.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пищевые сети: связи в экосистеме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отражают линейные потоки энергии и веществ от продуцентов к потребителям и редуцентам, показывая взаимозависимость видов внутри экосистемы.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 объединяют множество цепей, показывая сложные взаимодействия, где одни виды могут выполнять разные экологические роли одновременно.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Биогеохимические циклы: углерод, азот и вода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цикл включает фотосинтез и дыхание, связывая атмосферу с биосферой через процессы накопления и выделения углерода.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 обеспечивается фиксацией атмосферного азота бактериями, его последующим усвоением растениями и возвратом в атмосферу через денитрификацию.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цикл представлен испарением, осадками и поступлением воды через растительную транспирацию, поддерживая круговорот влаги в природе.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биогеохимических циклов критична для сохранения жизненных функций и предотвращения негативных экологических изменений.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дождевой лес: многоуровневая сложность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леса характеризуются богатым видовыми составом, сложной многоярусной структурой и высоким обменом веществ, что обеспечивает быструю регенерацию после нарушений и устойчивость к стрессам.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рифы: биоразнообразие и тесные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экосистемы славятся высокой плотностью видов и сложными взаимосвязями организмов, что формирует устойчивые пищевые сети и способствует сохранению морского равновесия.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Тундры: адаптация к экстремальным 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Тундровые экосистемы приспособлены к низким температурам и короткому вегетационному периоду, с узкоспециализированными видами и медленными темпами обмена веществ, что обеспечивает их выживание.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устойчивых экосистем и их отличия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деградации и разрушения экосистем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экосистем приводит к уменьшению численности и разнообразия видов, что ослабляет устойчивость и снижает продуктивность природных систем.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и потеря природных мест обитания вызывают непредсказуемые экологические последствия, включая массовое исчезновение видов и сбои в биогеохимических циклах.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почв и загрязнение водных источников нарушают жизненно важные процессы, способствуя ухудшению качества среды и ухудшению здоровья живых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проекты по сохранению лесов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лесопосадки и борьба с лесными пожарами в рамках государственных программ способствуют восстановлению утраченных лесных биомасс и сохранению биоразнообразия.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Реабилитация степей в Поволжье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восстановлению степных экосистем включают контроль эрозии, повторное засевание и защиту редких видов, что улучшает экологическое состояние региона.
</a:t>
            </a:r>
            <a:endParaRPr lang="en-US" sz="1057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реинтродукции зубра и сайгака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исчезнувших видов помогает восстановить баланс природных сообществ и повысить генетическое разнообразие, укрепляя устойчивость экосистем.
</a:t>
            </a:r>
            <a:endParaRPr lang="en-US" sz="108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восстановления и охраны экосистем
</a:t>
            </a:r>
            <a:endParaRPr lang="en-US" sz="2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экосистемам и пути международной защиты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нарушает химический баланс экосистем, снижая их продуктивность и вызывая гибель многих видов.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приводят к сдвигам ареалов и изменению сезонных циклов, что дестабилизирует экосистемные процессы.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инвазивных видов нарушает местные биоценозы, угрожая аборигенным видам и снижая биоразнообразие.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эксплуатация ресурсов ведёт к истощению природных резервов, поэтому международные соглашения направлены на регулирование использования и охрану.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вклад в сохранение экосистем: действия и примеры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потребление воды и электроэнергии помогает сократить нагрузку на природные ресурсы и уменьшить негативное воздействие на экосистемы.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 переработка отходов снижают загрязнение среды и способствуют экономии ресурсов за счёт повторного использования материалов.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природоохранных инициативах и волонтёрских программах позволяет лично влиять на улучшение экологической ситуации в своём регионе.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8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— залог устойчивого будущего планеты
</a:t>
            </a:r>
            <a:endParaRPr lang="en-US" sz="3180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разумное использование экосистем — ключевые условия для устойчивого развития, поддержания биологического разнообразия и обеспечения благополучия будущих поколений.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2026-05-10T08:43:40Z</dcterms:created>
  <dcterms:modified xsi:type="dcterms:W3CDTF">2026-05-10T08:43:40Z</dcterms:modified>
</cp:coreProperties>
</file>