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в английском языке: слова, которых стало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нескольких предметах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английскому языку нужно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помогает точно сказать, что предметов не один, а несколько: one cat — two cats, one book — three books. В английском есть простые правила, и сегодня разберём самые важные из них без лишней путаницы.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и many: один предмет и много предметов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называет один предмет: a dog, a pen, a child. По форме слова сразу понятно, что речь идёт об одном объекте, а не о группе.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показывает, что предметов два или больше: dogs, pens, children. Такая форма помогает не перепутать один предмет с несколькими при чтении и письме.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two, three, four и дальше обычно используется форма множественного числа: two books, five apples, ten chairs. Число в предложении сразу подсказывает нужную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к слову часто добавляется -s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973225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один предмет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слово в единственном числе: cat, teacher, car. Оно называет только один предмет, поэтому пока окончание менять не нужно.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32025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предметов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несколько, к слову часто прибавляется -s: cats, teachers, cars. Это самое частое правило во множественном числе.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-es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-s, -ss, -sh, -ch, -x или -o, во множественном числе часто добавляется -es. Так слово легче произнести вслух, не спотыкаясь.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знакомые формы: bus — buses, box — boxes, brush — brushes, watch — watches. Видно, что слово становится длиннее, и это помогает услышать множественное число.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-s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хочется просто добавить -s, но в этих словах это не сработает. Для них нужна особая форма с -es, и именно она считается правильной.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конце слова слышится трудный стык звуков, -es часто приходит на помощь. Это маленькая подсказка английского языка, чтобы слово звучало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-y: когда y меняется на -ies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y стоит согласная, во множественном числе y часто меняется на -ies: baby — babies, city — cities, story — stories. Такое изменение выглядит заметно, но правило легко выучить.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Согласная перед y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y стоит гласная, обычно ничего сложного не происходит: boy — boys, toy — toys, day — days. В этом случае к слову просто добавляется -s.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перед y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y могут выглядеть очень похоже, поэтому важно смотреть на букву перед y. Она подсказывает, нужно ли менять окончание или достаточно обычного -s.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похожие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-f и -fe: когда форма меняется сильнее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волки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на -f во множественном числе появляется -ves: leaf — leaves, wolf — wolves. Слово будто немного переодевается, чтобы показать, что предметов стало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 и похожие слова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формы вроде knife — knives. Но такие слова нужно проверять отдельно, потому что не все слова на -f и -fe меняются одинаково.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парами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полезно учить такие слова парами: одна форма — другая форма. Тогда правило запоминается быстрее и не кажется слишком хитрым.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 слушается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английское слово не добавляет -s и не меняет окончание по обычной схеме. Например, child становится children, а mouse — mice. Такие пары нужно просто запомнить, как особых друзей-исключений.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карточки помогают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стоят слово и картинка, память работает лучше. Ребёнок видит не только буквы, но и сам предмет, поэтому правильная форма запоминается быстрее и без скуки.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любят путать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man — men, woman — women, tooth — teeth и foot — feet форма меняется внутри слова. Это выглядит необычно, зато такие слова быстро запоминаются, если видеть их рядом в карточках.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формы: слова-исключения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слов форма остаётся одинаковой, поэтому число показывает контекст или числительное.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этом разделе особенно удобны для запоминания: sheep, fish и deer не меняют форму.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по английской грамматике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множественного числа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выбора правильного окончания в слове.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и множественное число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 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ставят, когда называют один предмет: a cat, a pencil, a friend. Если предметов становится больше, этот маленький помощник уже не нужен.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без a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формах множественного числа артикль a исчезает: cats, pencils, friends. Так предложение сразу показывает, что речь идёт не об одном, а о нескольких предметах.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него —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уточнить количество, рядом появляются числительные или слова many, some, a lot of: two cats, many pencils. Они помогают точнее сказать, сколько предметов перед 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в саду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короткое предложение: The cats are in the garden. По слову cats сразу понятно, что кошек несколько. Такое предложение удобно читать вместе с картинкой, где видно сразу целую пушистую компанию.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яблоки
</a:t>
            </a:r>
            <a:pPr algn="ctr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apples are red очень короткая, но всё объясняет. Слово apples показывает, что яблок больше одного, а картинка с яблоками помогает быстро увидеть смысл без лишних догадок.
</a:t>
            </a:r>
            <a:endParaRPr lang="en-US" sz="122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читают книги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Two boys are reading books числительное two подсказывает количество, а boys и books стоят во множественном числе. Здесь все слова работают дружно, как маленькая школьная команда.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в коротких предложениях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0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существительное и определи, оно в единственном или во множественном числе. Если предметов несколько, глагол в настоящем времени обычно не получает окончание -s.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0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простую пару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выучить две пары: runs — run и is — are. Они часто встречаются в упражнениях и помогают быстро проверить, правильно ли построено предложение о нескольких предметах.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согласуются глаголы с множественным числом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и is: маленькая, но важная разница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9650" y="1490175"/>
            <a:ext cx="75678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is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об одном предмете, чаще используем is: The cat is small. Эта форма помогает показать, что речь идёт только об одном котёнке или одном предмете.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1099650" y="2932975"/>
            <a:ext cx="75678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 — are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выбираем are: The cats are small. Эта разница очень важна, потому что глагол сразу подсказывает число существительного и делает предложение правильным.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для большого 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many часто используют, когда предметов много: many books, many apples. Оно хорошо дружит с множественным числом и помогает не считать каждый предмет по отдельности.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для нескольких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some подходит, когда речь идёт о неопределённом количестве: some toys, some pencils. Оно звучит спокойно и часто встречается в коротких, простых предложениях.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 —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lot of тоже помогает говорить о большом количестве: a lot of friends, a lot of stars. Оно особенно удобно, когда нужно показать, что предметов действительно много.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Слова-подсказки: many, some, a lot of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выбрать правильную форму слова и глагола в английском предложении.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словах с множественным числом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 -s, -sh, -ch, -x и -o часто нужно писать -es. Поэтому bus становится buses, а box превращается в boxes, а не в смешные buss или boxs.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-es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 подчиняются обычному правилу: child — children, foot — feet. Их нужно запоминать как особые пары, потому что они любят делать сюрпризы.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исключения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y стоит согласная, буква y меняется на -ies: baby — babies, city — cities. Ошибка появляется, когда к слову просто добавляют -s, будто правило на каникулах.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изменение y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появляется не в самом слове, а рядом с ним. Нужно проверить, совпадают ли глагол, числительное и форма существительного, иначе предложение звучит неловко.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смотрят на предложение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два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 одним book рядом с карточкой two books помогает увидеть правило сразу. Ребёнок замечает, как слово меняется, и запоминает форму без скучной зубрёжки.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one child — many children, правило запоминается почти как маленькая загадка. Такие пары показывают, что в английском языке есть слова с необычным поведением, но их тоже можно выучить.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 малыши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one box — three boxes и one baby — four babies делает правило очень наглядным. На картинках хорошо видно, где нужно добавить -es, а где изменить y на -ies.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пары для запоминания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913" y="1162513"/>
            <a:ext cx="282975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1163" y="1162513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5412" y="1162513"/>
            <a:ext cx="282975" cy="323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89662" y="1162513"/>
            <a:ext cx="282975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23912" y="1162513"/>
            <a:ext cx="282975" cy="323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самых важных форм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cats показывает самое частое правило: к слову просто добавляется -s. Это первая форма, с которой удобно начинать повторение темы.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-s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 — buses напоминает, что после шипящих и некоторых других букв нужно писать -es. Так слово становится длиннее и легче произносится.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-es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baby — babies помогает запомнить правило для слов на согласную + y. Буква y меняется на -ies, чтобы форма звучала правильно.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y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leaf — leaves показывает, что у части слов на -f появляется окончание -ves. Это правило встречается не у всех слов, поэтому его важно заметить.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f / fe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 — children, man — men, mouse — mice и sheep — sheep напоминают, что в английском есть особые пары и слова без изменений. Их нужно просто выучить.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множественного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в английском языке помогает сразу понять, что предметов больше одного. Нужно помнить основные правила, замечать исключения и всегда проверять слово в предложении — тогда ошибки станут редкими гостями.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2026-05-29T12:26:56Z</dcterms:created>
  <dcterms:modified xsi:type="dcterms:W3CDTF">2026-05-29T12:26:56Z</dcterms:modified>
</cp:coreProperties>
</file>