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Лист и его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— орган растений, выполняющий фотосинтез, газообмен и транспирацию.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листьев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исследуют с XIX века, поскольку они обеспечивают растения энергией и регулируют газообмен. Эти органы помогают понять адаптации растений к окружению и их вклад в биосферу.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листа в ботанике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— это боковой орган растения, который развивается на побегах и имеет характерную пластинчатую форму. В нём содержится хлорофилл для фотосинтеза.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листа — это преобразование солнечной энергии в органические вещества через фотосинтез, обеспечивая питание всему растению.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играет важную роль в газообмене и транспирации, регулируя поступление углекислого газа и выделение кислорода.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внешнего строения листа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Листовая пластинка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Листовая пластинка — это широкая, тонкая часть листа, на которой происходит основной фотосинтез. Она обеспечивает максимальную площадь для поглощения света.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 соединяет листовую пластинку с побегом, позволяя листу поворачиваться и менять положение для оптимального освещения.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Прилистники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Прилистники — это парные выросты у основания черешка, которые защищают молодой лист от повреждений во время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края листьев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листьев разнообразны: от овальных и круглых до вытянутых ланцетных. Они отражают приспособления растений к условиям среды.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краёв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Края листьев бывают разные: цельные, зубчатые, волнистые или глубоко рассечённые, что влияет на испарение воды и защиту от вредителей.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листа: ткани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— наружный защитный слой, который покрыт восковой кутикулой для уменьшения потерь влаги и защиты от вредных воздействий.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Мезофилл состоит из палисадной и губчатой паренхимы, где содержатся хлоропласты для фото­синтеза и обеспечивается газообмен.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— ксилема и флоэма — транспортируют воду, минеральные вещества и продукты фотосинтеза по всему растению.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ткани расположены так, чтобы обеспечивать максимальную эффективность процессов жизнедеятельности листа.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в листе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веществ и фотосинтез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эпидермиса и устьиц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и тип устьиц зависят от окружающей среды: в засушливых местах их может быть меньше, чтобы уменьшить потерю воды.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— это один слой плотно прилегающих клеток, который покрыт восковым слоем для предотвращения излишнего испарения влаги.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— отверстия в эпидермисе, окружённые замыкающими клетками, которые контролируют открытие и закрытие для регулирования газообмена.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Мезофилл: палисадная и губчатая паренхима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Палисадная паренхима состоит из плотно расположенных вытянутых клеток с множеством хлоропластов, что обеспечивает эффективный фотосинтез.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Губчатая паренхима имеет рыхлую структуру, создавая пространство для легкого проникновения воздуха и улучшая газообмен внутри листа.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0546"/>
            <a:ext cx="4486275" cy="12865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простого и сложного листа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сравнения типов листьев по строению и примерам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листья легче переносят повреждения благодаря разделению на листочки.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Жилкование листа: типы и значение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жилкование у злаков
</a:t>
            </a:r>
            <a:pPr algn="l" indent="0" marL="0">
              <a:lnSpc>
                <a:spcPct val="100000"/>
              </a:lnSpc>
              <a:buNone/>
            </a:pPr>
            <a:r>
              <a:rPr lang="en-US" sz="4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семейства злаков жилки листа расположены параллельно друг другу, что обеспечивает прочность и равномерное распределение воды. Такая структура поддерживает стройность и гибкость листьев при ветре.
</a:t>
            </a:r>
            <a:endParaRPr lang="en-US" sz="1025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Дуговое жилкование у лилии
</a:t>
            </a:r>
            <a:pPr algn="l" indent="0" marL="0">
              <a:lnSpc>
                <a:spcPct val="100000"/>
              </a:lnSpc>
              <a:buNone/>
            </a:pPr>
            <a:r>
              <a:rPr lang="en-US" sz="4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Лилии имеют дуговое жилкование, где жилки изгибаются дугами, соединяясь друг с другом. Это способствует равномерному питанию листа и повышает его устойчивость к повреждениям.
</a:t>
            </a:r>
            <a:endParaRPr lang="en-US" sz="1130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Сетчатое жилкование у яблони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Сетчатое жилкование характерно для многих лиственных деревьев, таких как яблоня. Жилки образуют сеть, обеспечивая эффективную транспортировку воды и питательных веществ, а также механическую поддержку листа.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листа в жизни растения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основная функция листа, при которой хлорофилл преобразует солнечный свет в энергию для синтеза органических веществ.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обеспечивают газообмен, позволяя растениям поглощать углекислый газ и выделять кислород, что важно для жизнедеятельности.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контролирует движение воды внутри растения и способствует его охлаждению, что предотвращает перегрев в жару.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листьев к окружающей среде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листья верблюжьей колючки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регионах верблюжья колючка обладает мелкими листьями, уменьшающими площадь испарения. Это помогает сохранять влагу при экстремальной нехватке воды.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листьев в колючки у кактуса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заменяют листья на колючки, которые выполняют защитную функцию и резко снижают потери влаги. Такие колючки также уменьшают площадь испарения.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плавающие листья кувшинки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растения, такие как кувшинка, имеют широкие листья, которые плавают на поверхности воды. Это увеличивает контакт с солнечным светом для эффективного фотосинтеза.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листьев и хлорофилл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— главный пигмент листьев, придающий им зелёный цвет и обеспечивающий фотосинтез, преобразующий свет в энергию.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осени хлорофилл разрушается, появляются жёлтые и красные пигменты, что связано с подготовкой растений к зимнему периоду.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осени хлорофилл разрушается, появляются жёлтые и красные пигменты, что связано с подготовкой растений к зимнему периоду.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транспирации у разных видов растений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листопадные деревья теряют больше воды, а хвойные и суккуленты способны сохранять влагу более эффективно.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наблюдения,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транспирации отражают адаптации растений к климатическим условиям: сухие среды требуют экономии воды, влажные — допускают большие потери.
</a:t>
            </a:r>
            <a:endParaRPr lang="en-US" sz="10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Модификации листьев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и колючки как приспособления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растения, например горох, преобразуют листья в усики, позволяющие им цепляться и лазать. Другие, как барбарис, имеют колючки для защиты от травоядных.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Влагозапасающие листья и другие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Алоэ хранит воду в мясистых листьях, что помогает выживать в засушливых условиях. Такая модификация характерна для суккулентов и улучшает водный баланс.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и сосна сохраняют свои листья (иголки) от двух до семи лет, что помогает им экономить ресурсы и адаптироваться к холодным зимам.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2-7 лет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длится жизнь некоторых хвойных листьев, что значительно дольше по сравнению с лиственными деревьями.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2021
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листа в экологическом балансе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обеспечивают атмосферу кислородом, необходимым для дыхания животных и человека, играя важную роль в поддержании жизни на Земле.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 превращаются в перегной, обогащая почву питательными веществами и участвуя в круговороте воды и веществ в экосистемах.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 превращаются в перегной, обогащая почву питательными веществами и участвуя в круговороте воды и веществ в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необычных листьев в природе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Венерина мухоловка: листья-ловушки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этого растения могут захлопываться при касании насекомых, обеспечивая добычу дополнительного питания в бедной почве среде обитания.
</a:t>
            </a:r>
            <a:endParaRPr lang="en-US" sz="1009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Мимоза стыдливая: защитная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мимозы складываются при прикосновении, снижая вероятность повреждения и отпугивая потенциальных вредителей необычной реакцией.
</a:t>
            </a:r>
            <a:endParaRPr lang="en-US" sz="1073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 их рассечённые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папоротников сильно рассечены, что увеличивает площадь фотосинтеза и способствует более эффективному газообмену в тенистых условиях леса.
</a:t>
            </a:r>
            <a:endParaRPr lang="en-US" sz="10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Лист: ключ к жизни растений и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является основной структурой для фотосинтеза и газообмена, а разнообразие его строения отражает адаптацию растений к среде. Знание листа помогает понять роль растений в природе и сохранить экологический баланс.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2026-05-09T11:03:01Z</dcterms:created>
  <dcterms:modified xsi:type="dcterms:W3CDTF">2026-05-09T11:03:01Z</dcterms:modified>
</cp:coreProperties>
</file>