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Out: как на английском говорить о помощи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помощи, вежливые просьбы и ответы в школе, дома и в 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помощь в речи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помощи говорят дома, в школе и на кружках. Английские фразы вроде Can I help you? и Could you help me, please? нужны, чтобы вежливо просить, предлагать и принимать помощь в обычных ситуациях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19104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helping out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out часто означает помочь в конкретной ситуации: с делом, заданием или домашней обязанностью. Это выражение звучит естественно, когда помощь нужна прямо сейчас и имеет понятную цель.
</a:t>
            </a:r>
            <a:endParaRPr lang="en-US" sz="113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действии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the table, wash the dishes, look after и share подходят для разговоров о доме и семье. Они показывают, как помощь выражается через обычные, полезные действия.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каждый день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with homework, tidy up и carry bags часто встречаются в школьной речи. Эти выражения помогают описывать простые действия: подготовить уроки, убрать место или помочь с вещами.
</a:t>
            </a:r>
            <a:endParaRPr lang="en-US" sz="1192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Support, volunteer и thank someone связаны не только с помощью, но и с участием в жизни других людей. Такие слова показывают внимание, доброжелательность и готовность помочь.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участие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 a hand и give a hand — полезные синонимы к help out. Для 7 класса важно помнить разницу: help — общий глагол, а help out чаще описывает помощь в конкретной ситуации.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выражения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школе: как выглядит помощь одноклассникам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объясняет задание, второй уточняет непонятные места, а третий сверяет ответы. Такая помощь делает урок спокойнее и помогает быстрее разобраться в материале.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или классе школьники могут вместе собирать книги, карточки и тетради. В таких ситуациях естественно звучат фразы Do you need any help? и I can help you with this exercise.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материалы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уже предложена, важно ответить коротко и дружелюбно. Подходят реплики Yes, please. и Thanks, that’s very kind of you, потому что они звучат естественно и уважительно.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отклик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 небольшие группы часто проверяют ответы вместе, чтобы заметить ошибки и исправить их раньше. Это развивает не только языковые навыки, но и привычку помогать друг другу в учёбе.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проверка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помощи и отклика
</a:t>
            </a:r>
            <a:endParaRPr lang="en-US" sz="2541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самые нужные реплики для просьбы, предложения и ответа в разговоре о помощи.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короткие, поэтому их удобно запоминать и использовать в диалогах. Они помогают быстро выбрать нужную реакцию: попросить, предложить, принять или вежливо отказаться от помощи.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Helping out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 вежливых просьбах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 — просто и ясно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 звучит дружелюбно и подходит для повседневного общения. Эта форма часто используется, когда нужно быстро предложить помощь в школе, дома или на улице.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 — о правильном поступке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употребляется, когда говорят о том, что правильно или полезно делать. Например: We should help our classmates. Эта форма подчёркивает не просьбу, а совет или обязанность.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 — более вежливо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help me? звучит мягче и вежливее, чем can. Такая форма особенно полезна в школьных диалогах, когда нужно обратиться к однокласснику или учителю.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диалог о помощи
</a:t>
            </a:r>
            <a:endParaRPr lang="en-US" sz="318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реплик в разговоре о помощи на английском языке.
</a:t>
            </a:r>
            <a:endParaRPr lang="en-US" sz="15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помощи чаще встречаются в школьной жизни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говорят о помощи там, где есть учёба и общие обязанности. Реже упоминаются ситуации, связанные с младшими детьми, но они тоже важны.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и работа в классе заметнее всего, потому что эти ситуации происходят регулярно. Помощь дома и в проектах тоже занимает важное место.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класса, данные для учебной визуализации
</a:t>
            </a:r>
            <a:endParaRPr lang="en-US" sz="13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модель: герундий после suggest, enjoy и like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некоторых глаголов часто используется герундий: helping out, sharing, volunteering. Эта форма помогает строить естественные фразы и делает речь более связной и точной.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enjoy всегда употребляется форма с -ing: I enjoy helping my grandmother. Такая модель часто встречается в рассказах о повседневных делах и добрых поступках.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+ ing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like helping in the classroom показывает, что действие нравится или воспринимается положительно. Это простая и полезная модель для коротких высказываний.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+ ing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suggest также удобно использовать герундий: Students suggest helping during school events. Такая форма помогает говорить о предложениях и идеях без сложных конструкций.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+ ing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и английская лексика действий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the room и make the bed часто используются, когда нужно описать порядок дома. Эти действия помогают рассказать о ежедневных обязанностях простыми и понятными словами.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комнаты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the table и do the washing-up подходят для ситуаций, когда семья готовится к обеду или ужину. Такие фразы легко включать в диалоги и описания.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дела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out the rubbish и fold clothes показывают, как ученики могут помогать по дому без сложных действий. Эта лексика особенно полезна в заданиях о семейной жизни.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доме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 школьных упражнениях, где нужно рассказать о своём дне. Они помогают описывать привычные действия точно, коротко и естественно.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описания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встречаются в теме помощи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глаголы помогают описывать конкретные действия и ситуации, где нужна поддержка, совместная работа или добровольное участие.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называют не абстрактную «помощь», а конкретное действие, поэтому их легко использовать в коротком диалоге и бытовом описании.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Helping out,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благодарность в английском языке
</a:t>
            </a:r>
            <a:endParaRPr lang="en-US" sz="2656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could и would make просьбу менее прямой и более дружелюбной. Для школьного общения это особенно важно: так собеседнику проще ответить спокойно и без неловкости.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Yes, please, Sure и Of course помогают быстро согласиться на помощь. Такие реплики звучат живо и не перегружают диалог лишними словами.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помощи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 help you? и Let me help you звучат естественно в повседневной речи. Они показывают готовность помочь и подходят как в классе, так и дома.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you, thanks a lot и I appreciate it выражают признательность за действие, а не только за намерение. Это делает общение теплее и учит замечать помощь других.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thanks, I’m fine и No problem позволяют отказаться без резкости. Для 7 класса это удобные формулы, которые помогают сохранить доброжелательный тон даже в коротком разговоре.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помощь влияет на отношения в классе
</a:t>
            </a:r>
            <a:endParaRPr lang="en-US" sz="309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условные результаты наблюдения за классом во время совместных заданий и проектов.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показатель связан с совместной работой: помощь делает парные и групповые задания проще и спокойнее.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классный опрос по теме урока, без реальных статистических данных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фразу в ситуации помощи
</a:t>
            </a:r>
            <a:endParaRPr lang="en-US" sz="252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типичным школьным и бытовым ситуациям, изучаемым в теме Helping out.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теме helping out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используют help out там, где достаточно help, и наоборот. Важно помнить: help out обычно звучит естественно, когда речь идёт о конкретной ситуации или разовом действии.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и help out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enjoy нужна форма с -ing: enjoying helping, а не enjoy to help. Эта ошибка встречается часто, поэтому полезно сразу запоминать готовые примеры с темой.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enjoy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с can и could важно сохранять правильный порядок слов: Can you help me? и Could you help me? Перестановка слов делает фразу неестественной и мешает пониманию.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 please может звучать слишком прямолинейно. Вежливая форма делает речь мягче и лучше подходит для школьного общения, где важны уважение и дружелюбный тон.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резкая просьба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обществе: школьные и семейные мини-проекты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вещей для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решил donate и collect вещи для благотворительной акции. Ученики приносили книги, канцтовары и тёплые носки, а потом аккуратно sort и organize коробки перед передачей организаторам. Такой проект показал, что helping out может быть полезным не только на уроке.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чистого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несколько учеников joined to clean up школьный двор. Одни собирали бумагу, другие убирали листья, а третьи складывали мусорные пакеты. Работа заняла немного времени, но everyone felt proud, потому что территория стала заметно чище.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школьном празднике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мероприятии ребята took part in preparing столы, материалы и небольшую выставку. Кто-то помогал расставлять стулья, кто-то сортировал листовки, а кто-то встречал гостей. Такие задания учат сотрудничать и показывают, как useful can be simple actions.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 практики английской речи
</a:t>
            </a:r>
            <a:endParaRPr lang="en-US" sz="271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диалоги помогают отработать просьбу, ответ, благодарность и вежливый отказ в разных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удобны для устной практики: они легко запоминаются и подходят для реального общения со сверстниками и взрослыми.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диалогов по теме Helping out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helping out связана с ценностями школьника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начинается с умения заметить, что друг растерялся, не успевает или нуждается в поддержке. Такой навык делает общение более чутким и помогает избежать равнодушия.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обещает help out, он берёт на себя реальное обязательство. Это учит не только говорить правильно, но и выполнять то, что было предложено или обещано.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support, cooperate и share помогают описать ситуацию, где успех зависит от всех участников. В классе это особенно заметно во время проектов, парной работы и общих дел.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показывает, что человек ценит время и усилия собеседника. Формулы polite language помогают просить, принимать помощь и благодарить без давления и грубости.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темы: от слова к действию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слов показывает, как одна тема собирает разные речевые модели в единую систему общения.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Просьбы, формы помощи и благодарности работают вместе: ученик не просто знает слово, а умеет построить полный и вежливый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темы Helping out,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out: учимся помогать и говорить вежливо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helping out объединяет слова, просьбы, благодарность и реальные ситуации дома, в школе и вне её. Когда ученик говорит коротко, вежливо и по делу, общение становится понятным, доброжелательным и уверенным.
</a:t>
            </a:r>
            <a:endParaRPr lang="en-US" sz="15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2026-05-30T22:26:06Z</dcterms:created>
  <dcterms:modified xsi:type="dcterms:W3CDTF">2026-05-30T22:26:06Z</dcterms:modified>
</cp:coreProperties>
</file>