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magst du? Что нравится по-немецки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 том, что нравится детям.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вопросом о любимом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magst du? помогает быстро начать разговор о вкусах. С этой фразой легко спросить про еду, игры, животных и школьные предметы. Ответы получаются короткими, понятными и очень полезными на уроке немецкого.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вопрос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Was magst du? состоит из трёх частей: was, magst и du. Вместе они звучат коротко и удобно для запоминания даже на первом знакомстве с темой.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диалоге эта модель работает особенно хорошо: она быстро открывает разговор о том, что нравится, а что, наоборот, не вызывает интереса.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magst — это форма глагола mögen, которая используется с обращением du. Поэтому вопрос сразу показывает, что мы спрашиваем именно одного собеседника.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ответ на вопрос о вкусе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лёгкий ответ строится по модели Ich mag ... Затем добавляется слово о любимом предмете, например Pizza, Fußball или Katzen. Так ребёнок говорит о своих симпатиях без длинного предложения.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сказать, что что-то не нравится, используется модель Ich mag ... nicht. Например: Ich mag Mathe nicht или Ich mag Käse nicht. Эта форма помогает сразу показать отрицание.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5313" y="3217325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3100" y="1456900"/>
            <a:ext cx="38325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еде, которые легко запомнить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знакомое детям слово легко вставляется в ответ: Ich mag Pizza. Оно сразу связывается с вопросом Was magst du? и помогает говорить о любимой еде без долгих пауз.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Pizza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расширяют тему еды и показывают, что отвечать можно не одним словом, а разными любимыми блюдами. Они хорошо подходят для повторения и коротких игровых заданий.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Nudeln und Suppe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Äpfel — полезное и понятное слово, которое легко использовать в теме вкусов. С ним дети учатся строить простой ответ и замечать, что любимое может быть не только сладким.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Äpfel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Schokolade особенно нравится младшим школьникам, потому что это яркий и знакомый пример. Фраза Ich mag Schokolade nicht помогает потренировать отрицательный ответ в понятной форме.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Schokolade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Eis звучит коротко и весело, поэтому его удобно запоминать. Ответ Ich mag Eis хорошо подходит для первых устных упражнений и детских диалогов на уроке.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Eis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детей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spielen, lesen и malen помогают говорить не только о вещах, но и о том, что ребёнок любит делать. Такие ответы особенно естественны в школьной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 о занятиях, тема становится живой и близкой. Можно сравнивать интересы одноклассников и быстро находить общие любимые дела.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теме также подходят singen, schwimmen и basteln. Эти глаголы легко соединяются с моделью Ich mag ..., поэтому фразы остаются короткими и понятными.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нравятся детям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одно из самых узнаваемых животных для младших школьников. Её легко вспомнить по картинке, сказке или домашнему питомцу. Поэтому фраза Ich mag Katzen звучит естественно и быстро запоминается на уроке.
</a:t>
            </a:r>
            <a:endParaRPr lang="en-US" sz="1119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на странице и в ответе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Delfin часто вызывает улыбку, потому что это животное связано с морем и движением. С ним удобно тренировать короткие фразы и показывать, что вкусы у детей могут быть очень разными и интересными.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 как весёлый пример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Kaninchen и Pferd дают детям новые, но понятные примеры для ответа. Такие слова помогают расширять словарь и одновременно оставаться в знакомой теме животных, которую легко представить в картинке или игре.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кролик и спокойный пони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750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любимые уроки
</a:t>
            </a:r>
            <a:endParaRPr lang="en-US" sz="31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часто становится любимым уроком, потому что на нём можно двигаться и играть. Фраза Ich mag Sport звучит просто и помогает связать немецкий язык с жизнью школьника.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 особенно уместен на уроке немецкого языка, потому что он связан с самой темой занятия. Это слово помогает детям говорить о школьных предметах и постепенно привыкать к языку.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Musik легко запоминается, потому что многие дети любят петь, слушать и двигаться под музыку. Такая фраза делает ответ ярким и очень понятным для класса.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Musik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 помогает показать, что любимые уроки бывают разными. Слово хорошо подходит для отрицательных примеров, если ребёнок хочет вежливо сказать, что предмет ему не очень нравится.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
</a:t>
            </a:r>
            <a:endParaRPr lang="en-US" sz="1300" dirty="0"/>
          </a:p>
        </p:txBody>
      </p:sp>
      <p:sp>
        <p:nvSpPr>
          <p:cNvPr id="22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Kunst удобно использовать, когда ребёнок говорит о рисовании и творчестве. В отрицательной форме Ich mag Kunst nicht оно помогает честно рассказать о своих предпочтениях.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Kunst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знакомства по теме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разговора между двумя учениками на теме предпочтений.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отличать совпадение вкусов от отрицания и делают короткие ответы понятнее.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маленьких слова делают ответ точнее: auch и nicht.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Was magst du?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спорт по-немецки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легко говорить о том, что связано с движением и игрой. Fußball, Lego, Verstecken и Tanzen быстро вызывают интерес и подходят для короткого ответа.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любят делать дети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использовать в фразах Ich mag Fußball. Ich mag tanzen. Они связывают немецкий язык с переменой, кружками и любимыми играми после школы.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активного отдыха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форма глагола mögen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говорим о себе, используем форму mag. Получается короткая и правильная фраза: Ich mag Bücher.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Местоимение ich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сравнить две фразы рядом, чтобы увидеть разницу. Ich mag и du magst помогают не путать формы и уверенно строить ответы.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Запоминание на примере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обращаемся к собеседнику, нужна форма magst. Например: Du magst Bücher. Слово меняется только немного, но смысл сразу становится точным.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Местоимение du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делают разговор дружелюбным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помогает попросить что-то спокойно и вежливо. В коротком диалоге оно звучит мягко и делает общение между детьми дружелюбнее.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danke выражает благодарность. Даже после очень короткого ответа оно показывает, что ученик умеет говорить не только правильно, но и приятно.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gern передаёт тёплое отношение к любимому. Фраза Ich mag Katzen gern звучит доброжелательно и немного более живо, чем простой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auch помогает согласиться с другим человеком. Оно делает разговор спокойным: у детей могут быть разные вкусы, и это совершенно нормально.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спросить после первого ответа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вопроса Was magst du? удобно уточнить: Magst du Pizza? Magst du Fußball? Такие вопросы короткие, понятные и помогают продолжить разговор без лишней сложности.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менять только одно слово и собирать новые ответы по теме. Так ученик узнаёт больше слов и тренируется слышать, что нравится другому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коротких ответах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сказать Ich magst вместо Ich mag. Для ich нужна форма mag, а окончание -st относится к du. Это важно запомнить сразу.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mag и magst в одном и том же разговоре. Чтобы не ошибиться, полезно держать рядом две простые модели: ich mag и du magst.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забыть слово nicht в отрицании. Без него фраза меняет смысл, поэтому Ich mag Mathe nicht должно звучать полностью и чётко.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повторять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Pizza, Eis и Fußball часто встречаются в детских ответах. Они короткие, знакомые и помогают быстро начать фразу без долгого поиска нужного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malen и lesen удобно использовать вместе с глаголом mögen. Чем чаще ребёнок слышит и повторяет такие слова, тем увереннее отвечает на Was magst du?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Katze, Musik и Sport подходят для разных тем сразу: животные, занятия и школьные предметы. Один набор слов уже даёт много вариантов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ответ из простых шагов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строит короткий ответ о том, что нравится, в теме Was magst du?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маленькие сценки для чтения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кусочек Pizza, и у ребёнка сразу появляется улыбка. Он говорит: Ich mag Pizza. Рядом друг кивает и отвечает по-своему, потому что у каждого свои любимые вкусы.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на первом месте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открыт учебник, рядом карандаш и задумчивый школьник. Он честно говорит: Ich mag Mathe nicht. Зато потом добавляет, что любит спорт, и разговор снова становится весёлым.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не любит математику?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дети слышат знакомую Melodie и начинают подпевать. Один ученик говорит: Ich mag auch Musik. Другой улыбается, ведь музыка часто объединяет даже тех, кто любит разные игры и предметы.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после уроков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теме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Was magst du? нужна, чтобы узнать, что нравится собеседнику. Ответ обычно начинается с Ich mag и остаётся коротким, понятным и удобным для 2 класса.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фразы хорошо подходят для знакомства, парной работы и мини-диалогов. Ребёнок быстро отвечает, а разговор получается живым и совсем не страшным.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можно говорить о еде, играх, животных, занятиях и школьных предметах. Один вопрос открывает сразу много знакомых слов — почти как маленький языковой сундук.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 любимом по-немецки легко и интересно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простая модель Was magst du? — Ich mag ... уже помогает говорить о себе по-немецки. Несколько знакомых слов делают ответ живым, понятным и почти волшебным.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2026-05-25T01:32:34Z</dcterms:created>
  <dcterms:modified xsi:type="dcterms:W3CDTF">2026-05-25T01:32:34Z</dcterms:modified>
</cp:coreProperties>
</file>