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— наука о живой природе: ключевые темы и значение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живых организмов и их взаимодействий с окружающей средой.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биологии как науки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зародилась в Древней Греции с трудами Аристотеля и Теофраста. В XVIII веке Линней систематизировал виды, а появление микроскопа открыло клеточную структуру. XIX–XX века — время рождения генетики и молекулярной биологии.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биология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исследует строение, функции и жизненные процессы различных организмов, анализируя их развитие и поведение в естественной среде.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изучает взаимодействия между живыми существами и их окружением, раскрывая сложные экологические связи и взаимозависимости.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охватывает наследственность, эволюционные изменения и биохимические процессы обмена веществ в клетках и организмах.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 на Земле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зеленые легкие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кислород и служат пищей многим организмам. От мхов до гигантских деревьев — весь зелёный мир объединен в растительное царство.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многообразие форм и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варьируются от микроскопических до гигантских видов. Их приспособления к среде обитания удивляют разнообразием форм, повадок и питания.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микроскопических существ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играют важную роль в круговороте веществ. Новые виды микробов постоянно открываются благодаря современным исследованиям.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царств по числу видов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мира принадлежат животным, что отражает их биологическое разнообразие и успешность.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животных указывает на сложность и видовой разнообразие животного мира по сравнению с другими царствами.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каталога живых видов, 2023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биологии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изучает структуру, функции и жизненный цикл растений, включая фотосинтез и размножение.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фокусируется на разнообразии и поведении животных, от беспозвоночных до млекопитающих.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 исследует микроорганизмы — бактерии, вирусы и простейшие, их роль в природе и здоровье человека.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экология раскрывают наследственные процессы и взаимодействия организмов с окружающей средой.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основная единица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это простейшие организмы, например бактерии. Их клетки не имеют оформленного ядра, а генетический материал расположен свободно внутри.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включают растения, животных и грибы. Их клетки обладают ядром, в котором хранится ДНК, и сложной внутренней структурой.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клетки растений и животных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клеток отражают их разные функции и адаптации в природе.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специализированные структуры для фотосинтеза, а животные клетки — для подвижности и деления.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жизнедеятельности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обеспечивает организм необходимыми веществами для энергии и роста, а дыхание — получение кислорода для обмена веществ.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рост поддерживают существование видов и позволяют адаптироваться к изменениям в окружающей среде.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реакция на раздражители помогают организмам выживать и взаимодействовать с миром вокруг.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у разных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млекопитающих и птиц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процессе участвуют два родительских организма, что создает генетическое разнообразие потомства. Примеры включают человека, львов и воробьев.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делением клетки, позволяя быстро увеличивать численность без участия партнёра, что важно для их выживания.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растений и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грибы могут размножаться спорами или вегетативно. Эти способы обеспечивают восстановление и распространение видов в природе.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живой природы и наследственная изменчивость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процесс постепенного изменения и приспособления видов на Земле, объясняющий их происхождение и разнообразие в результате длительного времени и влияния среды.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доказал, что естественный отбор — главный механизм эволюции, когда выживают и размножаются наиболее приспособленные организмы в конкретных условиях.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обеспечивает появление новых наследственных признаков у потомков, что способствует адаптации к изменениям окружающей среды и поддерживает биологическое разнообразие.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мутации и рекомбинации генов приводят к размножению разнообразных особей, создавая основу для эволюционных процессов и улучшая выживаемость видов в меняющихся условиях.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взаимодействия в 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 показывают последовательность передачи энергии: растения поглощают солнечный свет, травоядные питаются растениями, хищники — травоядными, а разлагатели утилизируют органику, завершая круговорот веществ.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взаимосвязи между живыми организмами и их окружающей средой, включая влияние среды на жизнедеятельность и поведение организмов, а также их взаимодействие друг с другом.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 экосистемах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от солнечного света к разным трофическим уровням в природе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основы наследственности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— последовательности ДНК, которые кодируют информацию о белках и определяют внешние и внутренние особенности организмов, передаваемые из поколения в поколение.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изучает, как признаки передаются от родителей к потомкам благодаря наследственным факторам — генам, которые формируют различные свойства организмов.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впервые открыл законы наследственности, проводя опыты с горохом, что позволило понять механизмы доминирования и расщепления признаков.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опыта Менделя: расщепление признаков у гороха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классическое соотношение 3:1 зелёных и жёлтых семян во втором поколении, демонстрируя доминирование зелёного признака.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доминантный признак проявляется чаще, а рецессивный — реже, что совпадает с основами Менделевской наследственности.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Г. Менделя, 1865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природе и жизни человека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 заболевания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способны поражать человека, животных и растения, вызывая широкое разнообразие болезней. Изучение вирусов помогает разработать способы профилактики и лечения инфекций.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органические отходы, способствуя образованию перегноя и поддерживая плодородие почвы. Они также участвуют в азотистом цикле, превращая азот в доступные растениям формы.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микроорганизмов для пищеварения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обитают в кишечнике человека, помогая переваривать пищу и участвуя в синтезе витаминов, что важно для здоровья и нормальной работы организма.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биологии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является фундаментом медицины, обеспечивая знания о строении и функциях организма для разработки эффективных методов лечения заболеваний.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биологические исследования помогают создавать устойчивые к вредителям сорта растений и породы животных для повышения продуктивности.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науки на основе биологии способствуют сохранению природы, восстановлению экосистем и контролю загрязнений, обеспечивая устойчивое развитие.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 охрана природных ресурсов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действуют природные парки, а международные Красные книги фиксируют статус охраняемых видов. Биология помогает бороться с загрязнением и устойчиво использовать ресурсы.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знания лежат в основе создания заповедников и национальных парков, где охраняются редкие и исчезающие виды животных и растений, обеспечивается сохранение экосистем.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известных биологов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Разработал систему классификации живых организмов, создав основу для современной таксономии и упорядочивания биологических знаний.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Предложил теорию эволюции и механизм естественного отбора, что коренным образом изменило понимание происхождения видов.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Исследовал условные рефлексы, открыв механизмы поведения и адаптации, важные для физиологии и психологии.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Навашин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Открыл двойное оплодотворение у цветковых растений, существенно расширив понимание репродукции в растительном мире.
</a:t>
            </a:r>
            <a:endParaRPr lang="en-US" sz="7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биологии в будущем человечества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осознавать взаимосвязь человека с природой и способствует развитию устойчивых технологий для сохранения здоровья и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2026-05-08T12:08:00Z</dcterms:created>
  <dcterms:modified xsi:type="dcterms:W3CDTF">2026-05-08T12:08:00Z</dcterms:modified>
</cp:coreProperties>
</file>