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«Утренние лучи» К. Д. Ушинского: свет, природа и доброе начало дня
</a:t>
            </a:r>
            <a:endParaRPr lang="en-US" sz="3211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тишина и радость утра в рассказе Ушинского.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Д. Ушинский — писатель для детей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Дмитриевич Ушинский — один из основателей русской педагогики. Он писал ясно и просто, поэтому его тексты легко читать детям. В них много природы, труда, доброты и любви к родной 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появления солнца. Свет мягко разливается по земле, и всё вокруг словно просыпается после сна, становясь яснее, теплее и радостнее.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оживает птичий мир: слышны голоса птиц, и тишина ночи постепенно сменяется бодрым утренним шумом. Природа будто начинает разговаривать.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воздух кажется особенно чистым и прохладным. Он наполняет всё вокруг ощущением свежего начала, будто новый день только что распахнул дверь.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блестит от росы, и на ней заметны маленькие капли света. Эти простые детали делают утреннюю картину живой, красивой и очень близкой читателю.
</a:t>
            </a:r>
            <a:endParaRPr lang="en-US" sz="11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 не только солнце, но и свет на окне, блеск травы, движение облаков. Такие подробности помогают увидеть, как меняется мир буквально на глазах.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утра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травы, голоса птиц и лёгкое движение воздуха создают живую картину. Благодаря звукам утро не кажется тихой картинкой, а превращается в настоящее пробуждение.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удивительное не всегда далеко. Оно может быть прямо перед глазами: в небе, на лугу, у окна. Главное — не торопиться и смотреть внимательно.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присматриваться к привычному миру. Если смотреть вдумчиво, даже обычное утро становится маленьким открытием, а природа — добрым собеседником.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знак нового 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произведении приносит тепло, освещает землю и делает всё вокруг ярче. Его лучи словно открывают день заново и прогоняют ночную темноту.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почувствовать силу и желание действовать. После такой картины хочется не дремать, а скорее вставать, умываться и начинать день с пользой.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солнце связано с приятным ожиданием: впереди уроки, игры, прогулка и новые дела. Поэтому образ света звучит как весёлая подсказка — пора просыпаться.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оживляет всё: птицы поют громче, трава блестит, воздух становится легче. Кажется, будто сам день улыбается и приглашает к добрым делам.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полезные дела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подъёма. Человек открывает глаза, слышит утреннюю тишину и чувствует, что пора вставать не ленясь, а с бодрым настроем.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пробуждения важно умыться, одеться и привести себя в порядок. Утро любит аккуратность: так легче начать день спокойно и без лишней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помочь дома, убрать вещи или выполнить простое поручение. Ушинский напоминает, что утро — хорошее время для полезных дел и внимания к близким.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начинается настоящий день: уроки, игры, прогулки и работа. Если утро прошло хорошо, и весь день обычно получается светлее и дружелюбнее.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рождается утро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природа просыпается вместе с солнцем и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Ушинского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выбирает знакомые и понятные слова. Поэтому даже младший школьник легко читает текст и сразу представляет себе утро, не спотыкаясь о сложные выражения.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образы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названа очень точно: свет, роса, птицы, воздух. Из-за этого картина получается ясной, как рисунок, который кто-то аккуратно раскрасил кисточкой.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помогают читать легко и спокойно. Они не перегружают текст, а делают его похожим на тихий разговор о природе и хорошем начале дня.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стоит на месте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на окне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тихо: за окном появляется свет, и комната будто становится шире. На стекле играет солнце, а мир за окном уже не спит. Кажется, что новый день осторожно заглянул в дом и позвал всех просыпаться.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заре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птицы подают голоса, и воздух наполняется движением. Их пение делает утро радостным и живым. Даже самая сонная голова начинает понимать: пора вставать, потому что природа уже встала и работает без будильника.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после ночи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блестит роса, и каждая капля ловит солнечный свет. Поле выглядит свежим, будто умытым. Эта простая картина напоминает, что после ночи всё вокруг меняется, а утро приносит земле и человеку новое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смотреть внимательнее на обычный мир. Если не спешить, можно увидеть красоту в солнечном луче, травинке с росой и в утреннем небе.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родную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показывает, что природа вокруг нас достойна восхищения. Такое отношение помогает почувствовать связь с родным краем и бережнее относиться к нему.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день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утро хорошо начинать с порядка, движения и полезных дел. Тогда день получается бодрым, спокойным и гораздо веселее, чем сонная каша.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 и аккуратным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воспитывает доброжелательность, трудолюбие и аккуратность. Эти качества помогают не только в учёбе, но и дома, где всегда ждут внимания и помощи.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легко и спокойно, будто вместе с солнцем просыпается весь мир. В нём нет тревоги, зато есть ясность, тишина и тихая радость начала нового дня.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утра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почти чувствует прохладный воздух, росу и чистоту раннего часа. Эти детали создают ощущение бодрости, словно после хорошего сна хочется глубже вдохнуть и улыбнуться.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не шумное, а мягкое и доброжелательное. Оно не торопит, а настраивает на ровный, хороший день, в котором приятно и учиться, и помогать.
</a:t>
            </a:r>
            <a:endParaRPr lang="en-US" sz="107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хорошего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приятное ожидание: сейчас начнётся что-то полезное и доброе. Такое чувство помогает увидеть утро не как обычный час, а как маленькое начало больших дел.
</a:t>
            </a:r>
            <a:endParaRPr lang="en-US" sz="10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Короткий, ясный рассказ помогает детям без труда представить описанную картину и понять её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лет
</a:t>
            </a:r>
            <a:endParaRPr lang="en-US" sz="573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возраст, когда особенно легко узнавать в тексте знакомые картины утра, солнца и птиц.
</a:t>
            </a:r>
            <a:endParaRPr lang="en-US" sz="2476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характеристика целевой аудитории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речью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Ушинский выбирает обычные и точные слова, которые звучат естественно и понятно. Из-за этого текст напоминает спокойную живую речь, а не книжное рассуждение.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помогают легко следить за мыслью и быстро представлять картину утра. Такой строй речи близок детям, потому что он звучит чётко и без лишней сложности.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мягкое, доброжелательное отношение к природе и человеку. Именно поэтому рассказ звучит тепло, по-русски и очень по-домашнему, словно тихая беседа.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41" y="2183062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утра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 солнца сразу задают настроение и делают картину живой. Они показывают, как ночь отступает, а день уверенно входит в мир, принося тепло и бодрость.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росы помогают увидеть утро совсем близко, почти на ладони. Эта маленькая деталь делает природу свежей и особенно красивой, будто всё вокруг только что умыли.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оживляют тишину и сообщают, что природа проснулась. Благодаря этому утро кажется не пустым, а наполненным движением, звуками и радостной жизнью.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передаёт ощущение чистоты и легкости. Его почти хочется вдохнуть вместе с героями текста, потому что он помогает почувствовать бодрое начало дня.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от которого хочется улыбнуться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словно выходит навстречу светлому дню и замечает, как мир просыпается без спешки. Тихий свет, свежесть и голоса птиц создают радостное настроение. После такого чтения хочется встать ровнее и начать день с хорошего дела.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не скучная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громких событий, но в этом и его сила. Спокойное утро наполнено движением, и от этого оно кажется особенно живым. Читатель чувствует умиротворение, как будто мир на минуту стал добрее и чище.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полное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оставляет ощущение, что впереди обязательно будет что-то хорошее. Свет, тепло и пробуждение природы настраивают на труд и порядок. Это очень уютное чувство: день только начинается, а уже хочется делать добро.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наблюдение за утром приводит к мысли о труде, порядке и любви 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произведения на уроке литературного чтения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выразительного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ясный текст удобно читать вслух, стараясь передать спокойный ритм и светлое настроение. Он помогает потренировать интонацию, паузы и чёткое произношение.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легко запомнить, потому что в нём есть понятная последовательность: утро, свет, пробуждение природы и добрый вывод. Это удобно для краткого пересказа по плану.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разговора о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обсуждать, как выглядит утро и почему люди радуются его свежести. На уроке можно сравнить собственные наблюдения с образами из текста.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разговора о делах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мягко подводит к мысли о порядке, труде и полезном начале дня. Поэтому его легко связать с беседой о привычках, которые делают день удачным.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одном образе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будит мир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в рассказе не просто освещает землю, а словно напоминает: всё живое проснулось и готово к новому дню. Этот образ создаёт чувство ясности и надежды.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к делу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просыпается, человеку тоже хочется действовать. Так образ света связывает красоту утра с трудолюбием и аккуратностью, а не с ленивым лежанием под одеялом.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просто: замечай красоту вокруг, радуйся новому дню и начинай его с полезных дел. Для детей это понятный и очень полезный жизненный совет.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лучи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напоминают о свете, тепле и начале дня. Они помогают увидеть, как в рассказе природа постепенно просыпается и наполняет всё вокруг радостью.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главный момент действия: ночь уже позади, а новый день только начинается. Благодаря этим словам читатель легко чувствует движение от тишины к жизни.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создают образ чистого воздуха, росы, травы и птиц. Они делают картину утра яркой и живой, будто её можно рассмотреть прямо глазами.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слов напоминает, что хорошее утро связано не только с красотой, но и с делом. Именно так рассказ подводит к доброй мысли о полезном начале дня.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настроение произведения и его светлый смысл. После чтения остаётся ощущение спокойной радости, которое хочется сохранить на весь день.
</a:t>
            </a:r>
            <a:endParaRPr lang="en-US" sz="13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«Утренние лучи» остаются в памяти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потому, что соединяет красоту утра и полезный жизненный урок. Простые слова, ясные образы и тёплое настроение делают его близким каждому ребёнку.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2026-05-27T13:13:22Z</dcterms:created>
  <dcterms:modified xsi:type="dcterms:W3CDTF">2026-05-27T13:13:22Z</dcterms:modified>
</cp:coreProperties>
</file>