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в алгебре: основные формулы и их применение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упростить выражения и быстро проверить равенства.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тождества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тождества в 7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делают выражения короче, помогают раскрывать скобки, разлагать многочлены на множители и проверять вычисления. Без них сложно уверенно решать уравнения и преобразовывать выражения.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 — это равенство, которое остаётся верным при любых допустимых значениях букв. Оно должно работать не для одного случая, а для всех значений из области определения.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тождествам относятся, например, (a+b)^2=a^2+2ab+b^2 и a^2-b^2=(a-b) (a+b). В обеих записях левая и правая части равны при любых подходящих числах.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вместо букв разные числа, верность тождества сохранится. Именно это отличает его от обычного равенства, которое может быть справедливым только при отдельных значениях переменной.
</a:t>
            </a:r>
            <a:endParaRPr lang="en-US" sz="136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тождеством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тождество: в чём разница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может быть верным только при некоторых значениях переменной. Например, x+2=5 выполняется лишь при x=3, а при других значениях уже становится неверным.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тождество особым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верно всегда, если выражения имеют смысл. Его нельзя «подобрать» под один ответ: оно остаётся правильным для любого допустимого значения переменной.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числах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x=2, x=-1 и x=0, тождество сохранит верность, а обычное равенство — нет. Такие примеры помогают увидеть разницу наглядно.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стоит знать наизусть: они ускоряют вычисления и преобразование выражений.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сокращённого умножения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быстро раскрывать скобки, разлагать выражения на множители и выбирать удобную запись для вычислений.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записывается так: (a+b)^2=a^2+2ab+b^2. В результате всегда получаются три части: квадрат первого слагаемого, удвоенное произведение и квадрат второго слагаемого.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(3+5)^2 получаем 3^2+2·3·5+5^2. После вычислений выходит 9+30+25=64. Формула позволяет считать быстрее, чем перемножать скобки вручную.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средний член 2ab или ставят его с неправильным знаком. Чтобы не ошибиться, полезно помнить: в квадрате суммы все три части складываются.
</a:t>
            </a:r>
            <a:endParaRPr lang="en-US" sz="13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имеет вид (a-b)^2=a^2-2ab+b^2. Крайние части остаются положительными, а знак в середине меняется на минус, потому что вычитается удвоенное произведение.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(x-4)^2, получится x^2-8x+16. Такая запись удобна, когда нужно привести выражение к стандартному виду или упростить дальнейшие вычисления.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 отличается от разности квадратов: в нём есть три слагаемых, а не два множителя. Именно поэтому нужно внимательно смотреть на структуру выражения.
</a:t>
            </a:r>
            <a:endParaRPr lang="en-US" sz="14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350" y="1935028"/>
            <a:ext cx="292200" cy="29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566428"/>
            <a:ext cx="3950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разложить выражение вида a^2-b^2, используйте запись (a-b) (a+b). Это помогает заменить разность двух квадратов на произведение двух скобок.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13650" y="2566428"/>
            <a:ext cx="3950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тождество особенно полезно при сокращении записи и разложении на множители. Например, 49-y^2 можно сразу записать как (7-y) (7+y), не выполняя длинных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подходящее тождество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и применении формулы сокращённого умножения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уменьшают объём записи и помогают быстрее выполнять преобразования без лишних промежуточных шагов.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частей получается в результате преобразования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формула, тем важнее видеть её структуру: количество частей подсказывает, какое тождество применить.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 и куб разности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суммы в третью степень получаем четыре слагаемых: куб первого числа, два средних члена и куб второго числа. Важно заметить коэффициенты 3 у центральных слагаемых.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куба разности знаки чередуются: минус стоит у первого и последнего средних членов. Такое построение помогает быстро отличать её от формулы куба суммы.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сравнить обе формулы, видно, что середина всегда состоит из двух произведений с коэффициентом 3. Именно поэтому здесь особенно важно не потерять ни знак, ни множитель.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(x+2)^3 раскрывается как x^3+6x^2+12x+8. Этот пример показывает, как формулы кубов позволяют сразу получить удобную запись без длинного перемножения скобок.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квадрата суммы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большого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a+b, его площадь можно представить как сумму нескольких частей. Такой рисунок делает формулу наглядной: каждая часть площади имеет свой простой смысл, а не выглядит абстрактной записью.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2ab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большого квадрата удобно выделить квадрат a^2, квадрат b^2 и два одинаковых прямоугольника по ab. Вместе они дают a^2+2ab+b^2, поэтому средний член становится понятным и запоминается легче.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подставляют несколько допустимых значений переменной, чтобы выражения имели смысл. Лучше брать простые числа, при которых вычисления не перегружены и легко сравнить левую и правую части.
</a:t>
            </a:r>
            <a:endParaRPr lang="en-US" sz="1404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считают обе части тождества отдельно и смотрят, совпадают ли ответы. Если результаты одинаковы для выбранных значений, это подтверждает правильность преобразования на этих примерах.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забыть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совпадение чисел ещё не заменяет алгебраического доказательства. Чтобы убедиться окончательно, нужно преобразовать выражение по правилам и показать, что равенство верно для всех допустимых значений.
</a:t>
            </a:r>
            <a:endParaRPr lang="en-US" sz="1314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тождества подстановкой чисел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ошибки, неверные записи и правильный вид формул. Она помогает быстрее замечать опасные места: знаки, коэффициенты и различие между похожими выражениями.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тождествами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ошибок — средний член, знак и похожие записи. Если держать в памяти структуру формул, большинство неточностей можно быстро заметить и исправить.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темы «Тождества»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тождества помогают упрощать выражения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позволяет заменить длинное выражение более коротким и удобным. Например, x^2+2x+1 можно сразу записать как (x+1)^2, не выполняя лишних действий.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Ускорять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имеет знакомый вид, его легче считать и сравнивать с другими. Разность квадратов, например 25-y^2, удобно заменяется произведением (5-y) (5+y).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решать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преобразования помогают в уравнениях, проверке ответов и упрощении многочленов. Чем быстрее ученик узнаёт формулу, тем меньше ошибок он допускает при вычислениях.
</a:t>
            </a:r>
            <a:endParaRPr lang="en-US" sz="13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выражения на множители с помощью тождеств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 виду выражения выбрать подходящую формулу и проверить результат.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записи относятся к одному выражению, но используются в разных ситуациях: для раскрытия, вычисления или разложения на множители.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запись в разных формах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 меняется по цели работы, а математический смысл остаётся тем 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форм записи выражения (x+3)^2)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6" y="4186507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788" y="3402955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1908" y="2619403"/>
            <a:ext cx="179550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5160" y="1835839"/>
            <a:ext cx="209475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790" y="1065467"/>
            <a:ext cx="239700" cy="2130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тождества встречаются в школьных задачах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равенств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показать, что два выражения одинаковы, тождества дают надёжный алгебраический путь. Ученик не только проверяет ответ, но и доказывает его по правилам.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преобразование многочленов тождества позволяют перейти от длинной записи к короткой. Это экономит время и делает вычисления более прозрачными.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тождества помогают преобразовать левую или правую часть в удобный вид. После этого легче перенести слагаемые, сравнить выражения и найти решение.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дробей важно разложить числитель и знаменатель на множители. Формулы тождеств часто дают именно тот вид, который позволяет сократить запись без ошибок.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быстро раскрывать скобки и получать более простую запись выражения. Это особенно полезно, когда нужно убрать лишние действия и увидеть структуру многочлена.
</a:t>
            </a:r>
            <a:endParaRPr lang="en-US" sz="10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держать в памяти три основные формулы: квадрат суммы, квадрат разности и разность квадратов. Остальные легко восстановить по знакам и коэффициентам.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помогают быстрее узнавать формулы.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«Тождества»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Тождества: что нужно унести с урока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узнавать знакомые формулы, быстро преобразовывать выражения и проверять решения. Если внимательно следить за знаками и коэффициентами, работа с алгеброй становится заметно увереннее.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2026-05-29T23:01:08Z</dcterms:created>
  <dcterms:modified xsi:type="dcterms:W3CDTF">2026-05-29T23:01:08Z</dcterms:modified>
</cp:coreProperties>
</file>