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 второй признаки равенства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можно доказать равными, не измеряя все стороны и углы.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признаки равенства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 помогают решать задачи на доказательство, построение и поиск неизвестных элементов. Если треугольники равны, то совпадают все соответствующие стороны и углы. Основание — строгая геометрическая логика, а не измерения. Тема изучается в 7 классе.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значит, что треугольники равны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 имеют одинаковую форму и одинаковый размер, поэтому их можно наложить друг на друга. Это означает совпадение всех пар соответствующих элементов.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равных треугольников равны соответствующие стороны и соответствующие углы. Чтобы не запутаться, важно правильно указать порядок вершин в записи, например ABC и A1B1C1.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порядок вершин, соответствия нарушатся и вывод станет неверным. Поэтому запись с вершинами — часть доказательства, а не формальность.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стороны одного треугольника равны двум сторонам другого, и при этом углы между этими сторонами тоже равны, то треугольники равны.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признак называют «по двум сторонам и углу между ними». Он работает благодаря тому, что выбранный угол задаёт точное положение третьей вершины.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применения важно, чтобы речь шла именно о включённом угле: он должен лежать между данными сторонами. Угол, стоящий «сбоку», не подходит к условию признака.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выполнения признака можно утверждать равенство треугольников полностью: будут равны и оставшаяся сторона, и два остальных угла, соответствующие друг другу.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равенства: две стороны и угол между ними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равные стороны обычно отмечают одинаковыми штрихами, а равные углы — одинаковыми дугами. Тогда сразу видно, какие элементы считаются заданными одинаковыми.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первого признака на рисунке показаны две пары равных сторон и один равный угол между ними. Именно такой набор позволяет сделать вывод о равенстве треугольников, часто в задачах с разбиением фигуры.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на чертеже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первого признака 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контроль условия «2 стороны + угол между ними».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элементов состоит первый признак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опирается на три согласованных элемента: две стороны и именно угол между ними.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только три элемента подобраны и совпали, остальные параметры треугольников автоматически становятся соответствующими.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 (признак равенства треугольников по двум сторонам и углу между ними)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53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применении первого признака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соответствие сторон и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перепутать, какие стороны и вершины считаются соответствующими. Если соответствия не сохранены, вывод о равенстве становится логически неверным.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 тот угол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выбрать угол, который не расположен между равными сторонами. Нужен именно включённый угол, задающий положение третьей вершины относительно двух сторон.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равными «что попало»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пытаются опереться на любой угол треугольника вместо угла между данными сторонами. Для первого признака достаточно трёх элементов, но они должны быть именно теми.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0988" y="1935209"/>
            <a:ext cx="544264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 второй признаки: сравнение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элементы сравнивают и что именно должно совпасть в каждом признаке.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признака дают строгий вывод о полном равенстве треугольников, но отличаются тем, какие именно элементы задаются условиями.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геометрии, 7 класс.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сторона первого треугольника равна одной стороне второго, а два угла, прилежащие к этой стороне, соответственно равны, то треугольники равны по признаку.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называют «по стороне и двум прилежащим к ней углам». Он особенно удобен, когда в условии уже есть углы возле концов одной общей стороны.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равенства трёх элементов можно заключить полное равенство: совпадут оставшиеся стороны и оставшиеся углы. Это помогает находить неизвестные величины без лишних измерений.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равенства: сторона и два прилежащих угла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отмечают одну равную сторону, например AB = A'B', а рядом — два угла при её концах: ∠A и ∠B равны соответствующим углам в другом треугольнике.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показывает, что по заданной стороне и двум прилежащим к ней углам треугольники задаются однозначно. Поэтому второй признак часто используют в задачах с параллельными прямыми.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на чертеже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второй признак равенства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данные: одна сторона и два прилежащих к ней угла у сравниваемых треугольников.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встречается второй признак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школьных заданиях два прилежащих угла удаётся получить сразу из свойств параллельных прямых и вертикальных 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условие приводит к равенству пары углов при общей стороне, второй признак становится самым прямым способом доказательства равенства треугольников.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классификация типовых задач школьного курса геометрии (качественная оценка по темам).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проверьте расположение угла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первого признака нужен угол между двумя сторонами. У второго признака нужны два угла, прилежащие к одной стороне, то есть расположенные у её концов.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выберите признак по структуре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выбрана «правильная» геометрическая связка элементов, можно уверенно записать равенство треугольников. Ошибка в расположении ведёт к неверному доказательству.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оцените, что дано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посмотрите, какие именно элементы треугольников указаны в условии: две стороны или только одна сторона, и есть ли углы при них.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 первый и второй признаки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780" y="1935209"/>
            <a:ext cx="3117064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признак выбирают не только по числу данных, но и по тому, как они «собраны» вокруг стороны и 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условие сразу даёт «склейку» из нужных элементов (сторона + два угла при её концах или две стороны + включённый угол), выбирайте соответствующий признак и переходите к доказательству равенства.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признакам равенства треугольников (структурные правила выбора признака).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какой признак подходит к задаче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проведения медианы к основанию получаются два треугольника, которые можно доказать равными.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равнобедренного треугольника и медианы (школьная геометрия, базовые теоретические положения).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равнобедренном треугольнике медиана к основанию часто делит его на два равных треугольника. Доказательство опирается на общую сторону, равные боковые стороны и равные элементы у основания. Если медиана ещё и высота, появляется прямой угол.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доказательства равенства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Логика: сопоставьте элементы, затем проверьте соответствие одному из двух признаков.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признаки равенства в задачах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треугольников позволяет «перенести» известные равенства на новые элементы: стороны, углы и отрезки, которые напрямую не были заданы.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доказательство заканчивается тем, что из равенства треугольников немедленно получается нужная величина или геометрическое свойство.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концов решений задач по признакам равенства треугольников (распределение по видам результатов).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659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23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свойства равных треугольников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равны соответствующие углы, можно находить неизвестные величины углов. Часто это ключевой шаг в задачах на параллельные прямые и диагонали.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доказательства равенства треугольников соответствующие стороны становятся равными. Это позволяет сразу находить длины отрезков без повторных измерений и сложных построений.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 и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равенства треугольников вытекает равенство и других отрезков, которые связывают соответствующие точки. Поэтому можно проверять симметрию и положение точек на фигуре.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Периметры и более сложные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Периметры равных треугольников совпадают, а также можно доказывать дополнительные свойства фигур. Поэтому признаки равенства — основа многих школьных решений.
</a:t>
            </a:r>
            <a:endParaRPr lang="en-US" sz="11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двух признаках равенства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две стороны и угол между ними, применяют первый признак. Если известна одна сторона и два прилежащих к ней угла — второй. Оба дают строгое равенство треугольников и помогают решать задачи.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2026-05-12T01:10:37Z</dcterms:created>
  <dcterms:modified xsi:type="dcterms:W3CDTF">2026-05-12T01:10:37Z</dcterms:modified>
</cp:coreProperties>
</file>