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писатели и поэты ХХ века о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литературе ХХ века — красота родной земли, источник чувств и часть жизни человека.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писатели ХХ века так часто писали о природе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ХХ веке мир менялся быстро: были войны, разрастались города, люди чаще искали опору. Природа становилась «домом в памяти» — тихим, красивым и помогающим понять настроение героя. Часто в ней отражались детство, любовь к земле и внимание к простым вещам.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Есенин: берёза, поле и родная Россия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писал о берёзах, рябине, лугах и полях, а ещё — о тихих деревенских дорогах. В стихах «Белая берёза» и «Нивы сжаты, рощи голы» природа напрямую связана с внутренним состоянием человека.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«Отговорила роща золотая» осень и вечер звучат мягкой грустью. Есенин показывает: время года может быть почти как голос, который умеет грустить или радоваться.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пейзаж — это не просто картинка. Он воспринимается как песня о России, где простые образы поля, рощи и снега становятся знаками родного края и судьбы.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Бунин: точные краски, запахи и звуки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«Листопад»: осенний свет без лишних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осень — это прежде всего цвет и тишина. В «Листопаде» читатель видит золотые листья, слышит паузы между звуками и чувствует прохладный воздух. Так возникает воспоминание о доме, где всё заметно и дорого.
</a:t>
            </a:r>
            <a:endParaRPr lang="en-US" sz="1196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«Антоновские яблоки»: запах яблок как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«Антоновских яблоках» настроение рождается из деталей: аромат яблок, прохладные дни и тихий сад. Тон рассказа кажется спокойным, но за ним стоит прошлое. Природа у Бунина становится мостом между настоящим и тем, что уже не вернётся.
</a:t>
            </a:r>
            <a:endParaRPr lang="en-US" sz="1181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«Родина»: сад, тишина и воспоминания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«Родина» соединяет пейзаж со взглядом взрослого человека на детство. У Бунина заметны оттенки неба и света, и даже ощущение тишины. Благодаря точным подробностям появляется чувство старого дома и дорогой сердцу земли.
</a:t>
            </a:r>
            <a:endParaRPr lang="en-US" sz="11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природные образы встречаются чаще всего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доля диаграммы приходится на деревья и лес: через них проще показать красоту родной земли и «жизнь»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тематике литературных произведений ХХ века (оценка на основе частот встречаемости образов в текстах, без привязки к точному статистическому подсчёту).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в литературе ХХ века часто выбираются так, чтобы передавать характер, настроение и связь человека с родным краем.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Пришвин: человек и природа живут рядом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много писал о лесах, животных, болотах и охоте, а также о том, как меняются времена года. Его наблюдения помогают увидеть природу как живой и самостоятельный мир, а не фон.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«Кладовая солнца», «Лисичкин хлеб» и «Золотой луг» важны не только события, но и внимание к деталям: тропинкам, звериным следам, погоде. Так рождается уважение к окружающей жизни.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Пришвина постоянно звучит мысль о доброжелательном отношении к природе. Человек в его рассказах не хозяин всего вокруг, а внимательный наблюдатель, который должен беречь то, что видит.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природу, герои Пришвина учатся размышлять и понимать причины происходящего. Природа помогает развивать человечность: внимательность, терпение и ответственность.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93579"/>
            <a:ext cx="4486275" cy="250043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образов природы у разных авторов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один и тот же мир природы по-разному «говорит» у разных писателей ХХ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обобщения по темам и мотивам в произведениях указанных авторов.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автор выбирает «свои» образы природы: Есенин — лирическую печаль, Бунин — память, Пришвин — радость наблюдения, Паустовский — восторг от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Паустовский: природа учит замечать красоту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писал о дождях и туманах, о морском берегу, лесных тропинках и сумерках. В «Мещёрской стороне» и других рассказах важен спокойный тон: он помогает внимательнее прислушаться к природе и заметить мелочи.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него природа будто пробуждает доброту. Когда человек наблюдателен, он видит, как живой мир отвечает на внимание: вдохновляет, успокаивает и учит бережно относиться ко всему красивому вокруг.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него природа будто пробуждает доброту. Когда человек наблюдателен, он видит, как живой мир отвечает на внимание: вдохновляет, успокаивает и учит бережно относиться ко всему красивому вокруг.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пейзаж в литературном произведении
</a:t>
            </a:r>
            <a:pPr algn="l" indent="0" marL="0">
              <a:lnSpc>
                <a:spcPct val="80000"/>
              </a:lnSpc>
              <a:buNone/>
            </a:pPr>
            <a:r>
              <a:rPr lang="en-US" sz="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Последовательность: наблюдение природы — выбор детали — создание настроения — связь с героем — главный смысл произведения.
</a:t>
            </a:r>
            <a:endParaRPr lang="en-US" sz="271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716480"/>
            <a:ext cx="375900" cy="33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7633" y="1695597"/>
            <a:ext cx="32865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35548"/>
            <a:ext cx="375600" cy="333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35548"/>
            <a:ext cx="375600" cy="3338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Твардовский: природа и память о войне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чувство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Твардовского природа часто связана с дорогой и полем: так появляется ощущение пути, долгого ожидания и прожитых испытаний. Пейзаж помогает понять, что война меняет смысл обычных вещей.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зимние картины у поэта не только обозначают погоду. Они усиливают паузы и горькую сосредоточенность. На фоне тишины яснее чувствуется цена жизни и дома.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 стихах Твардовского становится образом движения времени и неизгладимой памяти. Через природные детали рассказ о войне становится ближе: читатель ощущает, как переживания закрепляются в образах.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делает рассказ понятным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«Василии Тёркине» простые природные приметы помогают почувствовать цену мира. Когда картинка рядом с человеком, смысл звучит яснее: война воспринимается как трагедия, которую нужно помнить.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в поэзии ХХ века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поэтическом мире сезоны работают как «ключи»: весна напоминает о начале, лето — о размахе жизни, осень — о тишине размышлений, зима — о чистоте паузы.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Тематика: качественные соответствия (обобщение по мотивам поэтических текстов, точные частоты не приведены).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одинаковых сюжетов авторы связывают один и тот же сезон с близкими человеку чувствами. Поэтому времена года становятся узнаваемыми эмоциональными ориентирами.
</a:t>
            </a:r>
            <a:endParaRPr lang="en-US" sz="9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Рубцов: тихая природа и любовь к малой родине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выбирает лаконичные образы — и потому они запоминаются. Тёплое отношение к месту, где ты вырос, превращает пейзаж в чувство, которое живёт рядом с читателем.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Рубцова часто звучит северный пейзаж: деревни, реки, травы, вечернее небо. Это не «фон», а тихое пространство, где человеку легче услышать себя и мир.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стихотворениях «Тихая моя родина», «Звезда полей», «Берёзы» природа становится знаком внутреннего покоя. Простые детали помогают выразить любовь к родной земле без громких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произведениях о детстве и памяти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книгах ХХ века природа связана с детством, домом и первыми впечатлениями. Сад, река, лесная тропинка, огород, луг и поле запоминаются как «свои» места, возвращающие в прошлое.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образы показывают, как родной пейзаж держится на семье и отношениях. Читатель чувствует, что память хранит не только людей, но и запахи, звуки и привычные очертания вокруг дома.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95759"/>
            <a:ext cx="4376738" cy="152542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функции пейзажа в литературе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работает сразу на трёх уровнях: география текста, эмоциональная точность и главная идея «своего» пространства. Это делает чтение более цельным.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пейзаж помогает автору управлять смыслом: он задаёт место и время, передаёт переживания и создаёт образ родной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описанию из презентации (функции пейзажа).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эти приёмы, автор делает небо, лес и реку зримыми и понятными: читатель слышит звуки, различает краски и чувствует движение природы.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приёма — эпитеты, сравнения и олицетворение — помогают оживлять природные сцены в 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риторики (эпитет, сравнение, олицетворение).
</a:t>
            </a:r>
            <a:endParaRPr lang="en-US" sz="3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художественному образу природы
</a:t>
            </a:r>
            <a:pPr algn="l" indent="0" marL="0">
              <a:lnSpc>
                <a:spcPct val="80000"/>
              </a:lnSpc>
              <a:buNone/>
            </a:pPr>
            <a:r>
              <a:rPr lang="en-US" sz="7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превращения реальной детали в смысл произведения (наблюдение → образ → чувство → главная идея).
</a:t>
            </a:r>
            <a:endParaRPr lang="en-US" sz="29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природа в литературе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текстах помогает говорить о важном: она поддерживает надежду, передаёт тревогу и дарит покой. Часто один пейзаж соединяет несколько настроений.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сводка по мотивам произведений ХХ века (точные частоты не приводятся).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закономерность — эмоциональная «настроечность» пейзажа. Разные авторы выбирают разные тона, но смысл остаётся человеческим и личным.
</a:t>
            </a:r>
            <a:endParaRPr lang="en-US" sz="10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произведения важны сегодня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 природе учат замечать красоту обычных вещей: дерева за окном, тихой реки, первого снега, пения птиц и вечернего неба. Мы видим больше деталей.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литературу легче понять, что любовь к природе связана с бережным отношением: к лесам, рекам, животным и своему краю. Чувства превращаются в ответственное внимание.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развивают наблюдательность и доброту. Вместе с героями читатель учится уважать мир вокруг и замечает, как человек влияет на окружающую среду.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природы в русской литературе ХХ века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берёзы, поля и леса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поле, лес — самые узнаваемые образы. Берёза часто работает как знак России, поле — как пространство труда и дороги. Лес помогает почувствовать тайну жизни.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сад и небо как связка времён и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сад и небо тоже регулярно появляются в текстах. Река связывает события с движением времени, сад — с памятью о доме и выращенном мире. Небо расширяет взгляд до размышления о судьбе.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природа в литературе — это язык чувств и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русских писателей и поэтов ХХ века природа — красота родной земли, зеркало чувств и часть памяти о доме. Эти тексты учат замечать мир, любить Родину и беречь живое.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2026-05-13T00:46:16Z</dcterms:created>
  <dcterms:modified xsi:type="dcterms:W3CDTF">2026-05-13T00:46:16Z</dcterms:modified>
</cp:coreProperties>
</file>