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25900" y="360000"/>
            <a:ext cx="6092100" cy="136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Ключевые темы и цели презентации «Who I Am»
</a:t>
            </a:r>
            <a:endParaRPr lang="en-US" sz="3895" dirty="0"/>
          </a:p>
        </p:txBody>
      </p:sp>
      <p:sp>
        <p:nvSpPr>
          <p:cNvPr id="4" name="Text 1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70800" y="21611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свою личность через самоидентификацию, окружение и жизненный опыт.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самоопределения в подростковом возрасте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взросления понимание себя становится фундаментом для успешного выбора пути. Влияние семьи, школы и культуры формирует личность. Владение английским расширяет возможности выражения своей идентичности.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данные о себе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сведения и учебный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 зовут Иван, мне 16 лет. Родился и живу в Санкт-Петербурге. Учусь в старшей школе, ранее проходил обучение в начальной и средней школе этого города.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проживания и её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— крупный культурный центр с богатой историей и образовательными учреждениями. Это влияет на мои интересы, формируя любовь к искусству и науке.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Личностные качества и характер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интроверт, который ценит глубокие и осмысленные контакты, предпочитая слушать и анализировать ситуации.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Обладаю высокой самодисциплиной, что проявляется в систематической подготовке к учебе и ответственности за свои дела.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 эмпатию через волонтёрскую работу, что помогает мне лучше понимать окружающих и разрешать конфликты.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 к аналитическому мышлению, активно участвую в научных проектах и школьных конкурсах, ищу нестандартные решения.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интересов и увлечений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достижения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Занимаюсь плаванием с детства, участвовал в областных соревнованиях, где получил несколько медалей. Спорт помогает мне дисциплинироваться и поддерживать здоровье.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Творческое развитие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Люблю рисование и играю на гитаре. Участвовал в школьных концертах и выставках, что вселяет уверенность и развивает художественное восприятие.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 и языки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английским языком способствуют общению с людьми из других стран. Волонтёрская деятельность учит ответственности и расширяет кругозор.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ценностей и убеждений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и справедливость — основа моего мировоззрения, сформированная в семье и поддерживаемая в школе.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отношение к своим обязанностям — ключ к успеху в учебе и личной жизни.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 самосовершенствованию мотивирует меня решать сложные задачи и развивать новые навыки.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времени определён текущими нагрузками и личными интересами, что помогает мне сохранять гармонию.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дня способствует эффективному развитию всех важнейших сфер жизни.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дневник и расписание 2023 года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Ежедневное распределение времени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жизненные события, их влияние на личные качества и взгляды.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событие обогатило мой опыт и сформировало новые умения.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воспоминания и школьные отчёты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события жизни и их влияние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643" y="2220202"/>
            <a:ext cx="421649" cy="337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567" y="2201462"/>
            <a:ext cx="421649" cy="374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515" y="2183062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4889" y="2183062"/>
            <a:ext cx="3087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и окружения в формировани личности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близких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и братья всегда поддерживают меня в трудные моменты, помогая сохранять эмоциональное равновесие.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праздники и поездки укрепляют семейные связи и закладывают важные жизненные ценности.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стабильность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атмосфера способствует развитию доверия и уверенности в себе.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Вдохновение от старших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Бабушки и дедушки делятся опытом и мотивируют меня стремиться к новым вершинам.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 социальные связи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35670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общения и критерии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Мои друзья — люди с похожими ценностями и интересами. Важны доверие, поддержка и взаимопонимание, позволяющие построить крепкие отношения.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670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дружбы и совместная деятельность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мы участвуем в школьных мероприятиях и проектах, что развивает умения сотрудничества и помогает справляться с жизненными вызовами.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школы и педагогов в самоопределении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обеспечивает академические традиции и разнообразные секции, способствуя развитию интересов и расширению кругозора учащихся в разных областях знаний и творчества.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учителя оказывают поддержку не только в учебном процессе, но и в личностном росте, помогая раскрыть таланты через инициативы и творческие проекты.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 школы способствует формированию навыков коммуникации и преодолению трудностей, поддерживая каждый шаг на пути к самоопределению и уверенности в собственных силах.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праздники и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год моя семья собирается на национальный праздник, где соблюдаются традиционные обряды и готовятся особые блюда, укрепляя наши корни и чувство принадлежности.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культурных фестивалях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регулярно посещаю местные фестивали, где знакомлюсь с народной музыкой и танцами, что помогает глубже понять и ценить свою культурную идентичность.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искусство как отражение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нашей семье важное место занимает изучение родного языка и ремесел, что развивает уважение к наследию и поддерживает связь между поколениями.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Моя культурная идентичность и традиции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сильную привязанность к интеллектуальным и творческим занятиям, что способствует комплексному развитию личности.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науки и искусства указывает на сбалансированное формирование аналитического и эмоционального восприятия мира.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личного самоисследования, 2024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сферы интересов: наука, искусство, спорт, техника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053300"/>
            <a:ext cx="4333200" cy="13828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уровень владения важными навыками, их практическое применение и планы по улучшению для дальнейшего личностного и профессионального роста.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применение и планомерное обучение обеспечивают устойчивый рост компетенций и мотивации.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самоанализ и обратная связь преподавателей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навыки и перспективы развития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Мотивация и вдохновение: источники и примеры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стремление к самовыражению и развитию служит главной движущей силой, способствующей постоянному росту и поиску новых возможностей.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помогать другим формирует социальное сознание и укрепляет уверенность в собственной значимости и ответственности.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Внешним источником вдохновения являются примеры успешных людей из разных сфер, что стимулирует постановку амбициозных целей.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истории и книги, отражающие преодоление трудностей, укрепляют решимость и формируют новые ориентиры в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Преодоление трудностей: опыт и полученные уроки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коллектива вызвала стресс, но благодаря открытости и поддержке удалось быстро адаптироваться и завести новые знакомства.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Неудачи в конкурсах стали стимулом для анализа ошибок, поиска помощи и улучшения стратегий обучения, что повысило уровень подготовки.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Преодоление страхов публичных выступлений укрепило уверенность в себе и позволило успешно участвовать в новых творческих и лидерских проектах.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цели и личные амбиции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Краткосрочные цели включают успешную сдачу экзаменов и получение международного сертификата по английскому, что откроет новые образовательные горизонты.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амбиции направлены на выбор профессии, поступление в вуз и развитие лидерских навыков для реализации личного потенциала и карьерного роста.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саморазвития и становления личности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последовательных шагов на пути к личностному росту и достижению целей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 стало основой уникального жизненного опыта, который отличает меня от сверстников и помогает лучше понимать окружающий мир.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опыта в волонтёрской деятельности, значительно расширившего мой кругозор и сформировавшего нестандартный взгляд на социальные проблемы.
</a:t>
            </a:r>
            <a:endParaRPr lang="en-US" sz="1907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и отзывы наставников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Личность как динамичный процесс развития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формируется под влиянием различных факторов, а сознательный самоанализ и готовность к переменам создают прочную основу для успешной самореализации и роста.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2026-05-07T18:49:30Z</dcterms:created>
  <dcterms:modified xsi:type="dcterms:W3CDTF">2026-05-07T18:49:30Z</dcterms:modified>
</cp:coreProperties>
</file>