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людей к человеческому обществу
</a:t>
            </a:r>
            <a:endParaRPr lang="en-US" sz="277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жить вместе и стать сильнее?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Давным-давно, когда мир был очень диким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люди жили среди лесов, холода и опасностей. Им нужно было каждый день искать еду, воду и укрытие. Одному было слишком трудно, поэтому люди начали собираться вместе.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начали жить вместе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держались рядом, им было проще заметить опасность и защитить детей. В группе всегда находился кто-то, кто мог помочь, если случалась беда.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и сбор съедобных растений приносили больше добычи, чем действия поодиночке. Так у людей появлялось больше еды и меньше голодных дней.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спорить и не мешать друг другу, люди стали договариваться о простых правилах. Это был первый шаг к спокойной жизни в группе.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стал помощником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находили ножи и копья готовыми — они делали их сами. Из камня получались острые края, которыми удобно резать и скоблить. Такое орудие помогало быстрее справляться с работой у костра и в пути.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стали умнее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кусок камня выглядел совсем просто, но умелые руки превращали его в полезную вещь. Люди долго подбирали форму, чтобы орудие было прочным и удобным. Это похоже на древнюю мастерскую под открытым небом.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 труда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огонь изменил жизнь людей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помогал не мёрзнуть в холодные вечера и освещал стоянку, когда наступала темнота. Рядом с костром людям было спокойнее и безопаснее.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пламя отпугивало многих диких животных. Поэтому костёр был не только тёплым, но и очень надёжным сторожем для всей группы.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вкусная и безопасная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еда становилась мягче и легче для еды. После приготовления она лучше усваивалась, а значит, людям было проще набираться сил.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огня люди собирались вместе, разговаривали и делились тем, что узнали за день. Костёр стал местом общения, как маленький древний кружок новостей.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речь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пользовались жестами, мимикой и отдельными звуками. Но этого было мало, когда нужно было быстро договориться или объяснить сложное дело.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слова. С их помощью люди могли звать друг друга, говорить об опасности, объяснять, куда идти, и подсказывать, что делать.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помогала передавать знания детям и делать группу дружнее. Благодаря словам люди стали лучше понимать друг друга, а это очень важно для жизни вместе.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маленькая группа стала обществом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жизнь людей становилась всё более организованной и дружной.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 о детях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стала самым близким кругом людей. Именно в ней дети впервые учились жить: слушать старших, запоминать правила и не бояться задавать вопросы.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показывали, как добывать пищу, пользоваться орудиями и работать без лишней суеты. А дети наблюдали, повторяли и постепенно становились самостоятельнее.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 и уважение к старшим помогали сохранять опыт группы. Так знания не терялись, а передавались дальше, будто самая полезная эстафета.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выращивать растения и разводить домашних животных, им стало выгодно жить рядом с полями и водой. Так появились постоянные поселения, где можно было не кочевать с места на место.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поселениях строили дома, делали запасы еды и хранили нужные вещи. Рядом с жилищами появлялись огороды и поля — почти маленький мир, где всё было под рукой.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69108"/>
            <a:ext cx="504000" cy="40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516" y="1946708"/>
            <a:ext cx="504000" cy="4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77474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разделился труд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люди выращивали растения и заботились о поле. Их труд помогал группе получать пищу регулярно, а не только тогда, когда повезёт на охоте.
</a:t>
            </a:r>
            <a:endParaRPr lang="en-US" sz="885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ухаживали за домашними животными. Они кормили, охраняли и разводили их, чтобы у людей было больше еды и полезных вещей.
</a:t>
            </a:r>
            <a:endParaRPr lang="en-US" sz="911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делали посуду, орудия и другие нужные предметы. Без мастеров жизнь была бы куда неудобнее, почти как без ложки в супе.
</a:t>
            </a:r>
            <a:endParaRPr lang="en-US" sz="911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и те, кто следил за безопасностью. Они защищали поселение от опасностей, чтобы остальные могли спокойно работать и жить.
</a:t>
            </a:r>
            <a:endParaRPr lang="en-US" sz="1010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строила жилища и укрепляла поселение. От их работы зависело, будет ли в доме тепло, сухо и надёжно.
</a:t>
            </a:r>
            <a:endParaRPr lang="en-US" sz="107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правила и обычаи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добычи
</a:t>
            </a:r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группе договорились делить еду поровну или по нужде. Это помогало избегать ссор и показывало, что никто не останется голодным после общей работы.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стали чаще слушать старших, потому что те лучше помнили дороги, опасности и полезные дела. Так группа меньше ошибалась и жила спокойнее.
</a:t>
            </a:r>
            <a:endParaRPr lang="en-US" sz="1084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слабым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появилось правило помогать раненым, детям и тем, кто не мог добыть пищу сам. Эти простые обычаи делали людей дружнее и сильнее вместе.
</a:t>
            </a:r>
            <a:endParaRPr lang="en-US" sz="1127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временем и природой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после холода приходит тепло, а потом снова наступает зима. Они запоминали такие перемены, чтобы не пропустить важные дела.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помогали заранее готовиться к трудным сезонам: собирать запасы, чинить жилища и выбирать более безопасные места для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движению солнца, цветению растений и поведению животных люди учились определять подходящее время для посева, сбора плодов и переходов.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 людей накапливались знания о природе. Они становились внимательнее, а их жизнь — более организованной и предсказуемой.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в пещерах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древние люди изображали животных, сцены охоты и разные знаки. Такие рисунки помогали запомнить важные события и передать их другим.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изображения показывают, что люди умели не только охотиться, но и думать о прошлом. У костра можно было рассказать историю, а потом «прочитать» её на стене.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объединял близких родственников, которые жили рядом, работали вместе и старались защищать друг друга. В такой группе каждый знал свои обязанности.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родов могли составить племя. У него появлялись общие правила, язык общения, обычаи и люди, которых уважали как вождей.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Племя помогало людям защищать территорию, вместе охотиться, строить жилища и решать споры. Когда людей становилось больше, им было легче выживать.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было объединение, тем сильнее становилась группа. Вместе люди могли делать то, что одному было бы просто не под силу.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рода к племени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появились города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получать больше пищи, некоторые поселения уже могли кормить много жителей. Тогда рядом с домами появлялись новые улицы и большие постройки.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жили не только земледельцы, но и ремесленники, торговцы, строители, правители. Каждый занимался своим делом, а люди обменивались товарами и услугами.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 рынков, храмов и управления. Там собирались новости, знания и богатства, поэтому жизнь в них была более сложной и интересной.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труд, речь и совместная жизнь сделали людей сильнее.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прошлого важно и сегодня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сегодня живут легче, когда умеют поддерживать близких, делиться делами и не бросать товарищей в трудную минуту.
</a:t>
            </a:r>
            <a:endParaRPr lang="en-US" sz="993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помогает семье, школе и всему обществу. Как и в древности, общий труд делает жизнь удобнее, а людей — самостоятельнее.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 трудно договориться, даже если все очень стараются. Они помогают не ссориться, уважать друг друга и честно решать споры.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остаётся местом, где учат добру, поддерживают и передают опыт. Именно так когда-то начиналась большая история человеческого общества.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жил один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не мог сразу добыть всё нужное, защититься от опасностей и вырастить детей. Поэтому люди собирались вместе и помогали друг другу, как настоящая команда.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были товарищи, становилось легче учиться, делиться едой и чувствовать себя в безопасности. Так маленькие группы постепенно превращались в общество.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общества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07456" y="357942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группы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0149" y="4047386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сначала жили небольшими группами и старались выжить в природе. Вместе было проще искать пищу, защищаться и заботиться о детях.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1942687" y="146988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орудия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866456" y="1948929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слова, простые правила и сделанные человеком орудия. Люди стали лучше понимать друг друга и трудиться гораздо успешнее.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3798414" y="357942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род, племя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700032" y="4047386"/>
            <a:ext cx="1777200" cy="5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близких людей складывались семьи, роды и племена. Такие объединения помогали распределять обязанности, сохранять обычаи и защищать общие интересы.
</a:t>
            </a:r>
            <a:endParaRPr lang="en-US" sz="796" dirty="0"/>
          </a:p>
        </p:txBody>
      </p:sp>
      <p:sp>
        <p:nvSpPr>
          <p:cNvPr id="16" name="Text 7"/>
          <p:cNvSpPr txBox="1"/>
          <p:nvPr/>
        </p:nvSpPr>
        <p:spPr>
          <a:xfrm>
            <a:off x="5487018" y="1491374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399711" y="1959338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жить оседло, возникли деревни рядом с водой и полями. Там можно было выращивать пищу и делать запасы.
</a:t>
            </a:r>
            <a:endParaRPr lang="en-US" sz="837" dirty="0"/>
          </a:p>
        </p:txBody>
      </p:sp>
      <p:sp>
        <p:nvSpPr>
          <p:cNvPr id="18" name="Text 9"/>
          <p:cNvSpPr txBox="1"/>
          <p:nvPr/>
        </p:nvSpPr>
        <p:spPr>
          <a:xfrm>
            <a:off x="6892489" y="357942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805182" y="4047386"/>
            <a:ext cx="1777200" cy="5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населения и богатства некоторые поселения превратились в города. Они стали центрами торговли, ремесла, управления и новых знаний.
</a:t>
            </a:r>
            <a:endParaRPr lang="en-US" sz="814" dirty="0"/>
          </a:p>
        </p:txBody>
      </p:sp>
      <p:sp>
        <p:nvSpPr>
          <p:cNvPr id="20" name="Text 1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3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знать, как возникло общество
</a:t>
            </a:r>
            <a:endParaRPr lang="en-US" sz="3139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происхождения общества напоминает: люди стали сильнее, когда научились трудиться вместе, говорить, соблюдать правила и заботиться друг о друге. Это полезно помнить и сегодня.
</a:t>
            </a:r>
            <a:endParaRPr lang="en-US" sz="12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2026-05-21T08:05:11Z</dcterms:created>
  <dcterms:modified xsi:type="dcterms:W3CDTF">2026-05-21T08:05:11Z</dcterms:modified>
</cp:coreProperties>
</file>