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Беларусь в составе Польши: основные вопросы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белорусов в Западной Беларуси под польской властью между двумя мировыми войнами.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Западной Беларуси после Первой мировой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Западная Беларусь была разделена между Польшей и Советской Россией по Рижскому договору. Регион характеризовался многонациональностью и сменой власти, что определило дальнейший путь его развития.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Западной Беларуси после Рижского договора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1921 году по договору между Польшей и Советской Россией восточные регионы Беларуси вошли в состав Польши, формируя пять воеводств: Виленское, Новогрудское, Полесское, Белостокское и часть Волынского.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региона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Гродно, Брест, Вильно, Пинск и Слонім стали центрами культурной и экономической жизни, объединяя население различных национальностей на площади около 130 тысяч квадратных километров.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социальный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8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проживало свыше трёх миллионов человек, из которых большинство составляли белорусы, наряду со значительными польскими, еврейскими, украинскими и литовскими общинами.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административное деление Западной Беларуси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польский язык в школах и управлении, что ограничило использование белорусского языка и снизило доступность образования на родном языке.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Полонизация: язык, культура и дискриминация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Белорусских учителей и чиновников постепенно заменяли поляками, что ослабляло национальную самостоятельность и подрывало местное самоуправление.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 распространялась на церковь и культуру, где сократилось финансирование белорусских духовных и культурных институтов.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Белорусское население постоянно сталкивалось с дискриминацией и ограничениями, что провоцировало недовольство и усиливало стремления к сохранению национальной идентичности.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был преимущественно аграрным, с мелкими, зачастую раздробленными хозяйствами крестьян, и ограниченной промышленностью.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(1929–1933)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усугубил бедность, вызвал рост безработицы и обеспечил большую миграцию из сельских районов.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 города и за рубеж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покидали деревни в поисках работы, в том числе эмигрировали в другие страны для улучшения условий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механизации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технического оснащения сельского хозяйства сдерживал развитие экономики и способствовал её уязвимости перед кризисами.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региона: сельское хозяйство и кризис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национальный состав населения (1931)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переписи 1931 года отражают многонациональный состав Западной Беларуси и социальную структуру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Белорусы составляли большинство, однако регион оставался многоэтническим с выраженными социальными и этническими противоречиями.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Польши, 1931 год
</a:t>
            </a:r>
            <a:endParaRPr lang="en-US" sz="9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и движение сопротивления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партии защищали права языка и культуры, а также выступали за аграрные реформы в пользу крестьян.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еврейскими и украинскими организациями усиливало общие усилия по отстаиванию национальных интересов.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партии сталкивались с запретами, а их лидеры подвергались преследованиям и арестам со стороны польских властей.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аресты и ограничение свободы собраний подавляли белорусское национальное движение.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Брестский процесс 1930 года стал символом преследования оппозиционных депутатов и активистов.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Закрывались белорусские газеты и школы, чтобы лишить население возможности сохранить язык и культуру.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Возникали подпольные школы и кружки, где белорусы сохраняли национальные традиции несмотря на запреты.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формы сопротивления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евреев в городской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Западной Беларуси евреи составляли значительную часть населения, занимались торговлей и ремеслом, активно участвуя в экономике и развитии местных сообществ.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образовательные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Еврейская община поддерживала школы, синагоги и издательства, а также благотворительные организации и культурные союзы, укрепляя идентичность и сплочённость.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Еврейское население: вклад в экономику и культуру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130615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3901" y="2097743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202" y="2097743"/>
            <a:ext cx="339989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польских школ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1935 году более 90% учебных заведений были польскими, что ограничивало обучение на белорусском языке.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преподавание белорусского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язык преподавался лишь частично, чаще по инициативе родителей и общественных организаций.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высших белорусских учебных заведений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не имела возможности учиться в вузах на родном языке, что сдерживало развитие национальной интеллигенции.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Образование: школы, язык и доступ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Вильно был крупнейшим городом региона с населением около 195 тысяч человек в 1931 году. Также важными стали Гродно, Брест, Пинск и Барановичи, играющие роль центров торговли и культуры.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преобладали поляки и евреи, тогда как белорусы чаще проживали в сельской местности. Урбанизация развивалась медленно, обусловленная естественным приростом и внутренней миграцией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урбанизация в Западной Беларуси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общества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было главной религией среди белорусского населения, занимая около 40% общей численности жителей региона, отражая духовные традиции большинства местных жителей.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Католицизм, преимущественно среди поляков, составлял около 25%, играя важную роль в общественной жизни и культурных событиях Западной Беларуси.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Иудаизм, исповедуемый евреями, охватывал примерно 20% населения; религиозные общины активно поддерживали свои традиции и образовательные учреждения.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её направления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1921–1939 годов до 100 тысяч человек покинули Западную Беларусь в поисках работы и лучшей жизни. Среди направлений были США, Канада, а также страны Западной Европы.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эмиграции служили экономические трудности, безработица и политические репрессии. Многие искали защиту от национальных ограничений и стремились обеспечить будущее своим семьям.
</a:t>
            </a:r>
            <a:endParaRPr lang="en-US" sz="1061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в отношении белорусской интеллигенции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интеллигенция сталкивалась с арестами и ссылками, что подрывало культурное и просветительское развитие региона в межвоенный период.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деятели, такие как Бронислав Тарашкевич и Максим Танк, подвергались преследованиям за свою активность и сопротивление польской политике.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изданий и творческих объединений ограничивало сохранение национальной культуры и языка среди белорусского населения Западной Беларуси.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«Беларуская трыбуна» и «Наша думка» стали центрами национального литературного возрождения периода межвоья.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искусство и культурная идентичность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труппы и литературные кружки способствовали развитию искусства и сохранению белорусского языка и традиций в условиях внешнего давления.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 фольклорные фестивали возрождали и поддерживали народные обряды, укрепляя культурную самобытность населения.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культурные инициативы служили средством сопротивления полонизации и формировали основу национального самосознания белорусов.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937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5237" y="2057985"/>
            <a:ext cx="381790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Приграничные инциденты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возникали конфликты и тайные переходы через границу, создавая угрозу стабильности в регионе и приводя к столкновениям.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Беларусь располагалась на границе Польши с СССР и Литвой, что делало регион зоной повышенного военного и политического напряжения.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Подпольное сопротивление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городские жители организовывали восстания и подпольные группы против польской власти, выражая недовольство политикой администрации.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меры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строили военные гарнизоны и проводили карательные операции для поддержания порядка и подавления оппозиционных движений.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Пограничье, конфликты и безопасность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и положение белорусов в 1930-х гг.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в Польше усилился с середины 1930-х годов, что привело к усилению дискриминации белорусского населения и ограничениям их прав.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Белорусов считали политически ненадёжными, арестовывали активистов, закрывали белорусские школы и издания, что ограничивало культурную и общественную жизнь.
</a:t>
            </a:r>
            <a:endParaRPr lang="en-US" sz="998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Полонизация усилилась, национальные меньшинства сталкивались с постоянными притеснениями, что негативно сказывалось на развитии белорусской идентичности.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 год: присоединение к СССР и смена власти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пакта и начало советской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1939 году после пакта Молотова-Риббентропа советские войска вступили в Западную Беларусь, окончательно закрепив её в составе БССР. Произошла быстрая смена политической власти.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Социально-политические изменения и репрессии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национализация земель и учреждений, формировались советские органы власти. Часть польского населения и чиновников была выслана или арестована, что сопровождалось репрессиями.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Западной Беларуси после 1939 года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1939–1940 годы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советской системы образования, активное признание белорусского языка в официальной сфере и смена административных структур региона.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1940–1941 годы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массовых репрессий против части населения, включая депортации и политические преследования, что вызвало глубокую социальную встряску.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 год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Великой Отечественной войны изменило ситуацию, но перемены 1939–1941 гг. оставили значительный след в общественной и культурной жизни Западной Беларуси.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периода 1921–1939 гг. на современную Беларусь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пребывания Западной Беларуси в составе Польши сформировал основу национальной идентичности и культурного самосознания белорусов, что продолжает отражаться в их истории и жизни сегодня.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2026-05-11T03:12:08Z</dcterms:created>
  <dcterms:modified xsi:type="dcterms:W3CDTF">2026-05-11T03:12:08Z</dcterms:modified>
</cp:coreProperties>
</file>