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 структура популяций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движутся по кругу, а популяции задают темп этого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тема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разберём, кто участвует в круговороте веществ и как работают основные циклы. Затем перейдём к популяции: её строению, плотности и тому, как она влияет на движение веществ в экосистеме.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круговорота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вещества не исчезают. Они переходят из одной формы в другую: вода испаряется, углерод входит в состав живых организмов, а затем снова возвращается в среду.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возвращается в почву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опадания лист не пропадает бесследно. Его разлагают грибы, бактерии и почвенные организмы, превращая органические остатки в минеральные вещества, доступные другим растениям.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работает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идёт непрерывно, потому что живые организмы постоянно обмениваются веществом с окружающей средой. Именно поэтому экосистема поддерживает себя, пока в ней есть источник энергии.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круговорота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организмов выполняют разные, но взаимосвязанные функции в экосистеме.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редуцентов вещества застревали бы в мёртвой органике, и круговорот нарушался бы.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о трофических уровнях экосистемы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в экосистеме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схеме видно, как энергия запускает движение веществ, а редуценты возвращают их в 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звенья двух циклов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растения поглощают углекислый газ из воздуха и строят из него органические вещества. Так углерод переходит из неживой среды в тела живых организмов.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возвращается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растения, животные и микроорганизмы выделяют углекислый газ обратно в атмосферу. Этот процесс не прерывает круговорот, а завершает один из его этапов.
</a:t>
            </a:r>
            <a:endParaRPr lang="en-US" sz="1025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выделяется и тратится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образуется при фотосинтезе и нужен почти всем живым организмам для дыхания. Поэтому он одновременно накапливается в воздухе и постоянно расходуется.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разложением и горением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органические остатки разлагаются или топливо сгорает, кислород тоже участвует в процессе. Это связывает круговорот кислорода с жизнью организмов и хозяйственной деятельностью человека.
</a:t>
            </a:r>
            <a:endParaRPr lang="en-US" sz="8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азот в 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азот проходит через почву, растения, животных и снова возвращается в 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не образует большого атмосферного запаса, поэтому его круговорот идёт медленнее, чем у многих других элементов.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Земли находится в океанах, поэтому пресная вода участвует в круговороте как сравнительно небольшой, но очень важный запас.
</a:t>
            </a:r>
            <a:endParaRPr lang="en-US" sz="1388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круговороты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добавляет в атмосферу лишний углекислый газ. Из-за этого усиливается парниковый эффект, а круговорот углерода становится менее сбалансированным.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удобрения смываются дождями в реки и озёра. Там они ускоряют рост водорослей, что может приводить к «цветению» воды и нехватке кислорода.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количество растений, которые связывают углерод, и сокращает поступление органики в почву. Из-за этого ослабевает работа разлагателей и меняется круговорот веществ.
</a:t>
            </a:r>
            <a:endParaRPr lang="en-US" sz="10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важно знать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помогут быстро вспомнить главные термины темы.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описывают разные уровни организации: от движения веществ до строения групп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особей, которые живут рядом, скрещиваются между собой и вместе поддерживают численность вида.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вид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только особей, способных давать потомство между собой.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определение популяции.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 обычно рассматривается по четырём признакам: возраст, пол, плотность и распределение особей в пространстве.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признака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понять, как популяция растёт и использует ресурсы.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структура популяции.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часто делится на три группы: молодые, взрослые и старые особи. От их соотношения зависит скорость роста популяции.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группы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по-разному влияют на размножение и выживаемость популяции.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возрастная структура популяции.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особей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групповом распределении особи образуют стаи, колонии или семьи. Так легче защищаться, находить пищу и сохранять тепло, но конкуренция внутри группы может усиливаться.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возникает, когда особи стараются держать дистанцию. Это часто связано с конкуренцией за территорию, гнёзда, свет или другие ограниченные ресурсы.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Мозаичное распределение выглядит как чередование участков с разной плотностью. Оно характерно для мест, где ресурсы разбросаны неравномерно и условия меняются от участка к участку.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её 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помогает понять, насколько тесно живут особи и как быстро они сталкиваются друг с другом в общей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плотность, тем сильнее конкуренция и легче распространяются болезни. Это замедляет рост популяции и повышает нагрузку на ресурсы.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школьному курсу биологии; данные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и ограничения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зависит не только от числа особей, но и от того, хватает ли им пищи, убежищ и безопасных мест для размножения.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численность быстро растёт, но затем кривая выравнивается. Это показывает действие ограничений среды и приближение к относительному равновесию.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школьному курсу биологии; данные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под действием ограничений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ресурсы среды задают пределы увеличения численности.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популяций с круговоротом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ускоряют разложение отмерших остатков. Без них вещества дольше остаются в мёртвой органике и медленнее возвращаются в почву, воду и воздух.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по цепям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популяция хищников или травоядных растёт, по цепям питания проходит больше вещества. Тогда быстрее расходуются пищевые ресурсы и меняется состав сообщества.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особей влияет на скорость обмена веществом. При высокой плотности чаще возникают болезни, сильнее конкуренция и быстрее истощаются доступные запасы.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 среда работают вместе: одни создают органическое вещество, другие его разрушают, а круговорот связывает все части экосистемы в единый процесс.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единая система живого и неживого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девается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не исчезают, а переходят из одной формы в другую. Лист, упавший на землю, становится частью почвы, воды и пищи для других организмов.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возвращает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возвращают вещества в среду, разлагая остатки организмов. Без бактерий и грибов круговорот замедлился бы, а питательные элементы накапливались бы в мёртвой органике.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темы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 влияет на скорость обмена веществом в экосистеме. От численности, возраста и плотности особей зависит, насколько быстро идёт питание, размножение и разложение.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круговорот веществ соединяет живую и неживую природу, а структура популяций помогает понять, как быстро идут эти процессы. Если редуценты и популяции меняются, меняется вся экосистема.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2026-07-25T17:34:21Z</dcterms:created>
  <dcterms:modified xsi:type="dcterms:W3CDTF">2026-07-25T17:34:21Z</dcterms:modified>
</cp:coreProperties>
</file>