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1059975"/>
            <a:ext cx="50586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первого закона Менделя и его значение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52698" y="2501625"/>
            <a:ext cx="4398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Менделя объясняет закономерности наследования признаков у гибридов F1.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роль Грегора Менделя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Мендель, чешский биолог и монах XIX века, заложил основы генетики через эксперименты с горохом, открыв законы наследования, которые легли в фундамент биологии и селекции.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Мендель выбрал горох для опытов?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 обладает четко выраженными альтернативными признаками, что позволяет легко наблюдать наследуемость признаков в разных поколениях.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наличии множество чистых линий гороха, обеспечивающих стабильность изучаемых признаков при скрещиваниях и повышающих надежность данных.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жизненный цикл и возможность контролируемого само- и перекрестного опыления ускоряют и упрощают экспериментальные исследования.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 подходит для статистического анализа благодаря количеству потомков и однотипным проявлениям признаков, что укрепляет выводы о наследовании.
</a:t>
            </a:r>
            <a:endParaRPr lang="en-US" sz="9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линии: определение и значение в опытах Менделя
</a:t>
            </a:r>
            <a:endParaRPr lang="en-US" sz="2163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линии — растения, многократно самоопыляемые, сохраняющие постоянные признаки в поколениях благодаря гомозиготности по исследуемым аллелям.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чистых линий в экспериментах исключает генетическую вариативность и позволяет наблюдать закономерности наследования конкретного признака.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применял чистые линии для точной оценки передачи аллелей и минимизации влияния случайных мутаций и внешних факторов.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моногибридного скрещивания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Моногибридное скрещивание включает родителей, различающихся только по одной паре альтернативных признаков для изучения наследования конкретного свойства.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экспериментах Менделя гибриды первого поколения проявляют только доминантный признак, демонстрируя единообразие фенотипа.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тип скрещивания помогает определить доминантные и рецессивные аллели, устанавливая фундамент знания о наследственности.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передачи признака по первому закону Менделя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моногибридного скрещивания и фенотипическая однородность F1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и принцип первого закона Менделя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скрещивании гомозиготных родителей с альтернативными проявлениями признака все потомки первого поколения фенотипически однородны.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гибриды F1 обладают доминантным признаком, рецессивный остается невыраженным на этом этапе.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единообразия гибридов F1 универсален для моногибридного наследования у большинства организмов.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обеспечивает предсказуемость фенотипа потомков и создает основу для селекции и генетических исследований.
</a:t>
            </a:r>
            <a:endParaRPr lang="en-US" sz="9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экспериментов Менделя: цвет семян в F1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данные подтверждают полное проявление доминантного признака у всех гибридов первого поколения.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доминирование жёлтого цвета подтверждает закон единообразия, исключая фенотипическое расщепление в F1.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оригинальных опытов Грегора Менделя, 1865 год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939126"/>
            <a:ext cx="8015700" cy="91944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доказательства единообразия первого поколения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Наблюдаемое распределение фенотипов в опытах Менделя демонстрирует единообразие потомков F1 с доминантным признаком.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зелёных семян в F1 подтверждает однородность фенотипа и поддерживает первый закон Менделя.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Менделя с горохом, 1865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550" y="2611738"/>
            <a:ext cx="3958500" cy="208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00" y="2611738"/>
            <a:ext cx="3958500" cy="20836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проявления первого закона Менделя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680500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Визуальное подтверждение закона единообразия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гороха из первого поколения показывают однородность цвета семян. Это наглядный пример проявления доминантного признака при моногибридном скрещивании в экспериментах Менделя.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7425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с цветом семян гороха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скрестил горох с жёлтыми и зелёными семенами. Все гибриды первого поколения имели только жёлтые семена, демонстрируя доминирование этого признака. Фото подтверждает однородность фенотипа в потомстве.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0741"/>
            <a:ext cx="4002600" cy="1719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979216"/>
            <a:ext cx="4002600" cy="1719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Доминантные и рецессивные признаки у гибридов F1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514575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Доминантный признак в наследовании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Доминантный признак проявляется у гибридов первого поколения настолько ясно, что перекрывает проявление противоположного. Это означает, что независимо от того, какой родитель передал аллель, данный признак будет заметен в фенотипе. В опытах Менделя жёлтый цвет семян именно такой доминантный признак.
</a:t>
            </a:r>
            <a:endParaRPr lang="en-US" sz="938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3273050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Рецессивный признак скрыт в гибридах F1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Рецессивный признак не проявляется у гибридов первого поколения из-за наличия доминантного аллеля. В случае гороха зелёный цвет семян остаётся невидимым в фенотипе гибридов, хотя генотипически он присутствует. Обозначения аллелей А и а соответственно отражают доминантность и рецессивность.
</a:t>
            </a:r>
            <a:endParaRPr lang="en-US" sz="921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Фенотипическое единообразие F1-поколения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фенотипического единообразия включают форму, цвет семян и высоту растений, что подтверждает универсальность закона единообразия.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гибриды первого поколения обладают идентичным внешним видом, так как проявляется только доминантный признак, независимо от генотипической гетерозиготности (Aa).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гибридов F1 — гетерозигота, однако фенотип однороден и совпадает с признаком одного из родителей — доминантного.
</a:t>
            </a:r>
            <a:endParaRPr lang="en-US" sz="10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отсутствия расщепления признаков в F1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Фенотипическое расщепление не проявляется в F1, поскольку все гибриды получают по одному доминантному аллелю, подавляющему рецессивный.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признаков наблюдается в следующем поколении (F2) вследствие случайного распределения аллелей при формировании гамет.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единообразия действует только на поколение F1 и не распространяется на потомство после дальнейших скрещиваний.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генотипов при моногибридном скрещивании
</a:t>
            </a:r>
            <a:endParaRPr lang="en-US" sz="2163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при моногибридном скрещивании имеют генотипы AA (доминантный гомозиготный) и aa (рецессивный гомозиготный).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Потомство первого поколения (F1) состоит полностью из гетерозигот Aa, сочетающих доминантный и рецессивный аллели.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Фенотипически гибриды F1 проявляют доминантный признак, отражая полное подавление рецессивного.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Генотипическая формула скрещивания: AA x aa → 100% Aa, что подтверждается экспериментальными данными.
</a:t>
            </a:r>
            <a:endParaRPr lang="en-US" sz="9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550" y="2611738"/>
            <a:ext cx="3958500" cy="208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00" y="2611738"/>
            <a:ext cx="3958500" cy="20836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шахматной схемы: визуализация результата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680500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 схемы в генетике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шахматной схемы позволяет визуально прогнозировать соотношение доминантных и рецессивных аллелей. Для F1 поколения при AA x aa вероятность чистых гетерозигот гарантирует однородный фенотип.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7425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визуализация в конце 19 века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Шахматная схема, известная как Punnett square, была разработана для наглядного отображения возможных генотипов потомства. При моногибридном скрещивании AA и aa схема показывает 100% Aa, иллюстрируя полное доминирование одного аллеля.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первого закона Менделя для биологии и селекции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обеспечивает прогнозирование наследования отдельных признаков, что существенно повышает эффективность селекционной работы.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закономерностей передачи признаков позволяет создавать устойчивые и продуктивные сорта растений и породы животных.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биологии фундамент закона поддерживает изучение генетических механизмов на молекулярном уровне и развитие генетики.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Прикладная генетика основывается на законе, что формирует методологию и стратегии перераспределения наследственных факторов.
</a:t>
            </a:r>
            <a:endParaRPr lang="en-US" sz="9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применения и ограничения закона единообразия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справедлив при использовании гомозиготных чистых линий, различающихся только одной парой альтернативных признаков.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взаимодействия генов и влияние внешних факторов необходимо для соблюдения принципов закона, исключая эпистаз и кодоминирование.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не применим к сцепленным генам и множественным аллелям, ограничивая сферу его экспериментального подтверждения.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первого закона с другими законами Менделя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описывает единообразие гибридов F1 при моногибридном скрещивании без признаков расщепления.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касается расщепления признаков во втором поколении (F2), устанавливая типичные количественные соотношения.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закон объясняет независимое наследование двух и более пар признаков, расширяя рамки генетических закономерностей.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первый закон — фундамент для понимания и применения последующих законов в генетике.
</a:t>
            </a:r>
            <a:endParaRPr lang="en-US" sz="9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0741"/>
            <a:ext cx="4002600" cy="1719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979216"/>
            <a:ext cx="4002600" cy="1719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закона в агрономии и животноводстве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514575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сортов с предсказуемыми свойствами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агрономии первый закон Менделя позволяет получать устойчивые сорта зерновых и овощных культур с целевыми характеристиками, что оптимизирует производство и повышает урожайность.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3273050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однородных животных популяций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животноводстве закон используют для воспроизводства гибридов с желательными признаками, например, при выведении однородных помётов у крупного рогатого скота и птицы.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и современное применение первого закона Менделя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Менделя стал основой классической и современной генетики, обеспечивая предсказуемость наследования и стимулируя развитие биологических и селекционных исследований по всему миру.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2026-05-10T03:44:29Z</dcterms:created>
  <dcterms:modified xsi:type="dcterms:W3CDTF">2026-05-10T03:44:29Z</dcterms:modified>
</cp:coreProperties>
</file>