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151" y="314850"/>
            <a:ext cx="3697998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живая химическая система с точным внутренним составом.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построена клетка и почему это важно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организма начинается на клеточном уровне: состав клетки определяет её работу, обмен веществ, рост и наследственность. Поэтому эту тему изучают сразу после знакомства с клеткой и её функциями.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служит средой, в которой вещества растворяются, перемещаются и вступают в реакции обмена.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обобщённые сведения о составе клетки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70–80%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клетки в среднем приходится на воду, поэтому она определяет условия всех реакций.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веществ приведены ориентировочно: состав зависит от вида организма, возраста клетки и её активности.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основных веществ в клетке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занимает наибольшую долю, а органические вещества и соли присутствуют в меньших, но функционально важных количествах.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обобщённые данные о химическом составе клетки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997" y="334300"/>
            <a:ext cx="4797506" cy="4515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как главные рабочие молекулы клетки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белки работают как ферменты. Они ускоряют химические реакции в клетке, делая возможным быстрый обмен веществ и точную работу клеточных процессов.
</a:t>
            </a:r>
            <a:endParaRPr lang="en-US" sz="806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форма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белки входят в состав мембран, цитоплазмы и различных клеточных структур. Благодаря им клетка сохраняет форму, прочность и способность выдерживать нагрузки.
</a:t>
            </a:r>
            <a:endParaRPr lang="en-US" sz="806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состоят из аминокислот, соединённых в длинные цепи. Разнообразие их сочетаний позволяет клетке создавать молекулы с разными свойствами и выполнять множество задач одновременно.
</a:t>
            </a:r>
            <a:endParaRPr lang="en-US" sz="806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нужны для образования новых клеточных частей, восстановления повреждённых структур и деления клетки. Без них невозможно нормальное развитие тканей и органов.
</a:t>
            </a:r>
            <a:endParaRPr lang="en-US" sz="80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и клеточные мембраны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образуют двойной слой мембраны. Он отделяет клетку от внешней среды и помогает поддерживать её целостность, не давая веществам проходить бесконтрольно.
</a:t>
            </a:r>
            <a:endParaRPr lang="en-US" sz="917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Избирательный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пропускает одни вещества и задерживает другие. Такая избирательность позволяет клетке получать нужные вещества и удалять продукты обмена.
</a:t>
            </a:r>
            <a:endParaRPr lang="en-US" sz="917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относятся к богатым энергией веществам. Они помогают клетке и организму сохранять запас питательных веществ для периода активной работы или недостатка пищи.
</a:t>
            </a:r>
            <a:endParaRPr lang="en-US" sz="917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потери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уменьшают испарение воды и помогают организмам лучше приспосабливаться к условиям среды. Это особенно важно для наземных растений и животных.
</a:t>
            </a:r>
            <a:endParaRPr lang="en-US" sz="91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состав, строение и функции разных веществ связаны с жизнедеятельностью клетки.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органические вещества клетки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органических веществ выполняет свою незаменимую роль: одни строят клетку, другие дают энергию, третьи хранят наследственную информацию.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теме «Химический состав клетки»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54536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42376"/>
            <a:ext cx="273600" cy="24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 — источник быстрой энергии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топливо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 — один из главных источников энергии для клетки. Она легко включается в обмен веществ и быстро используется при работе органов и тканей.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у 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служит запасным углеводом у растений. Он накапливается там, где энергия нужна позже: в семенах, клубнях и других запасающих органах.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у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 — запасной углевод животных. Он особенно важен в печени и мышцах, где помогает быстро получить энергию при повышенной активности.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 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состоят из углерода, водорода и кислорода. Их главная задача — обеспечивать клетку энергией и создавать кратковременный запас питательных веществ.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и наследственная информация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сведения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2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содержит информацию о признаках организма и о том, как должны строиться белки. Именно она задаёт «инструкцию» для работы клетки и развития организма.
</a:t>
            </a:r>
            <a:endParaRPr lang="en-US" sz="784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передаёт информацию
</a:t>
            </a:r>
            <a:pPr algn="l" indent="0" marL="0">
              <a:lnSpc>
                <a:spcPct val="115000"/>
              </a:lnSpc>
              <a:buNone/>
            </a:pPr>
            <a:r>
              <a:rPr lang="en-US" sz="2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помогает переносить сведения от ДНК к месту синтеза белка. Благодаря этому клетка может использовать наследственную информацию в нужный момент и в нужном месте.
</a:t>
            </a:r>
            <a:endParaRPr lang="en-US" sz="758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есть в ядре, а также в цитоплазме и рибосомах. Такое распределение связано с хранением информации и её использованием при синтезе белка.
</a:t>
            </a:r>
            <a:endParaRPr lang="en-US" sz="806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при делении
</a:t>
            </a:r>
            <a:pPr algn="l" indent="0" marL="0">
              <a:lnSpc>
                <a:spcPct val="115000"/>
              </a:lnSpc>
              <a:buNone/>
            </a:pPr>
            <a:r>
              <a:rPr lang="en-US" sz="2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клетки ДНК удваивается. Это необходимо, чтобы дочерние клетки получили полный набор наследственной информации и могли нормально существовать.
</a:t>
            </a:r>
            <a:endParaRPr lang="en-US" sz="7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вещества участвуют в работе клетки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между поступлением веществ, обменом и образованием энергии.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в клетке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присутствуют в клетке в малом количестве, но именно они помогают удерживать нужную кислотность и осмотическое давление. Без этого клеточные процессы быстро нарушаются.
</a:t>
            </a:r>
            <a:endParaRPr lang="en-US" sz="756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ферментов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калия, натрия, магния и других элементов нужны для нормальной работы ферментов. Они помогают веществам вступать в реакции и поддерживают согласованность обмена веществ.
</a:t>
            </a:r>
            <a:endParaRPr lang="en-US" sz="756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и прочность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кальция особенно важны для мышечных сокращений и укрепления тканей. Они участвуют в передаче сигналов внутри клетки и делают работу организма более слаженной.
</a:t>
            </a:r>
            <a:endParaRPr lang="en-US" sz="756" dirty="0"/>
          </a:p>
        </p:txBody>
      </p:sp>
      <p:sp>
        <p:nvSpPr>
          <p:cNvPr id="13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дозы, большая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минеральных солей в клетке очень немного, их нехватка сразу отражается на жизнедеятельности. Именно поэтому даже следовые количества ионов имеют большое значение.
</a:t>
            </a:r>
            <a:endParaRPr lang="en-US" sz="75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массы, а общее соотношение элементов в клетке. На ней хорошо видно, что важность вещества не всегда зависит от его количества.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элементы клетки по содержанию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на диаграмме элемент, тем больше его вклад в состав клетки; микроэлементы содержатся меньше, но остаются жизненно необходимыми.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микроэлементы важны даже в малых дозах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Железо: кислород для каждой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входит в состав гемоглобина, который переносит кислород по организму. Если железа не хватает, клетки получают меньше кислорода и работают хуже. Поэтому даже небольшое его количество имеет большое значение для энергии и выносливости.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Йод: помощник щитовидной 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 нужен для образования гормонов щитовидной железы. Эти гормоны регулируют рост, развитие и обмен веществ. Когда йода мало, нарушается согласованная работа многих органов, хотя сам элемент требуется в очень небольшом количестве.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Цинк и медь: незаметные участники реакций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Цинк и медь помогают многим ферментам выполнять свои функции. Без них замедляются реакции обмена веществ, а клетки хуже растут и восстанавливаются. Эти элементы работают как точные помощники, хотя их в организме совсем немного.
</a:t>
            </a:r>
            <a:endParaRPr lang="en-US" sz="82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и органические вещества клетки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1969400"/>
            <a:ext cx="5201700" cy="104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неорганическим веществам клетки относятся вода и минеральные соли. Они создают среду для реакций, поддерживают баланс веществ и помогают клетке сохранять нужные условия для жизни.
</a:t>
            </a:r>
            <a:endParaRPr lang="en-US" sz="1281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77126"/>
            <a:ext cx="5201700" cy="104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жиры, углеводы и нуклеиновые кислоты образуют органические вещества клетки. Они строят клеточные структуры, запасают энергию и несут наследственную информацию.
</a:t>
            </a:r>
            <a:endParaRPr lang="en-US" sz="134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вещества входят в состав клетки и какую роль выполняет каждое из них.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веществ клетки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вещества клетки не заменяют друг друга: каждое выполняет свою задачу, а вместе они обеспечивают жизнь клетки.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«Химический состав клетки»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тканях воды не одинаково много. Чем активнее клетка работает и делится, тем обычно выше её водное содержание.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воды в разных типах клеток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водонасыщены активно работающие клетки, а запасающие ткани содержат воды меньше, потому что их обмен веществ менее интенсивен.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школьного курса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чему приводит нехватка веществ в клетке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связи состава клетки с её жизнедеятельностью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989" y="2007275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1693" y="2007275"/>
            <a:ext cx="3423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2385" y="2007275"/>
            <a:ext cx="3423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7882" y="2007275"/>
            <a:ext cx="342300" cy="39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86674" y="2007275"/>
            <a:ext cx="342300" cy="39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питание связано с составом клетки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58575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клеткам постоянно: она растворяет вещества, помогает переносить их и поддерживает ход реакций. Поэтому питьевой режим так же важен, как и состав пищи.
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257278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Мясо, рыба, яйца, молочные продукты и бобовые помогают организму получать аминокислоты. Из них клетки строят собственные белки для роста, восстановления и работы ферментов.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3931203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крупы и картофель дают организму быстрый источник энергии. Эти вещества особенно важны, когда клеткам нужно активно работать, двигаться и делиться.
</a:t>
            </a:r>
            <a:endParaRPr lang="en-US" sz="700" dirty="0"/>
          </a:p>
        </p:txBody>
      </p:sp>
      <p:sp>
        <p:nvSpPr>
          <p:cNvPr id="13" name="Text 5"/>
          <p:cNvSpPr txBox="1"/>
          <p:nvPr/>
        </p:nvSpPr>
        <p:spPr>
          <a:xfrm>
            <a:off x="5629932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масла и орехи обеспечивают организм жирами, которые входят в состав мембран и служат запасом энергии. Они также помогают защищать клетки от потери воды.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7318724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рацион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 фрукты дополняют питание витаминами, водой и минеральными веществами. Разнообразная пища помогает клеткам получать всё необходимое для нормальной работы.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химическая система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реакций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одновременно идут реакции синтеза и распада веществ. Благодаря этому она получает энергию, строит новые структуры и постоянно обновляет свои компоненты.
</a:t>
            </a:r>
            <a:endParaRPr lang="en-US" sz="756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мембраны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не только отделяет клетку от среды, но и регулирует, какие вещества входят и выходят. Это помогает сохранять внутренний порядок и нужные условия.
</a:t>
            </a:r>
            <a:endParaRPr lang="en-US" sz="756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для 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содержит воду, в которой растворены вещества, необходимые для реакций. Именно здесь большинство процессов обмена веществ проходит быстро и согласованно.
</a:t>
            </a:r>
            <a:endParaRPr lang="en-US" sz="756" dirty="0"/>
          </a:p>
        </p:txBody>
      </p:sp>
      <p:sp>
        <p:nvSpPr>
          <p:cNvPr id="13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состава и 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органические вещества и минеральные соли работают вместе. Поэтому клетку можно рассматривать как живую химическую систему, где состав напрямую определяет её функции.
</a:t>
            </a:r>
            <a:endParaRPr lang="en-US" sz="7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клетки: что важно запомнить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это не просто набор веществ, а согласованная система. Вода, белки, липиды, углеводы, ДНК и минеральные соли вместе обеспечивают обмен веществ, рост, развитие и деление.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2026-06-01T11:45:19Z</dcterms:created>
  <dcterms:modified xsi:type="dcterms:W3CDTF">2026-06-01T11:45:19Z</dcterms:modified>
</cp:coreProperties>
</file>