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— слова, которые называют действия
</a:t>
            </a:r>
            <a:endParaRPr lang="en-US" sz="2842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оживляет речь и помогает увидеть действие в каждом предложении.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второкласснику нужен фигыль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встречается в сказках, заданиях и ответах на уроке. Он помогает точно сказать, кто что делает, и учит строить понятные, аккуратные предложения без лишних догадок.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фигыль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фигыль обозначает состояние: спит, радуется, растёт. Он помогает передать не только движение, но и настроение, отдых, изменение или спокойствие.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фигыль называет событие: начался, случился, пришёл. Тогда слово показывает, что в истории что-то произошло и сюжет сдвинулся вперёд.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может называть действие: бегать, писать, читать, лепить. Такие слова показывают, что делает человек, животное или предмет, и делают рассказ более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 и узнать фигыль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бежит к финишу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мальчика, который быстро мчится по дорожке. Сразу хочется спросить: что делает? Ответ подскажет фигыль. Такие слова помогают понять действие на рисунке и не перепутать его с предметом или признаком.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 яркий домик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девочка сидит за столом и аккуратно выводит карандашом крышу и окна. Слово рисует отвечает на вопрос что делает? По нему легко увидеть, что происходит именно сейчас.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книгу вслух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держит книгу и внимательно смотрит в страницы. Если спросить что делает?, получится читает. Так фигыль помогает быстро описать картинку и составить короткое, понятное предложение.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фигыля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часто оканчивается на -ть, -ти или -чь: играть, нести, печь. По ней удобно находить слово в словаре и проверять его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начальная форма помогает понять, что слово называет действие. Она показывает саму основу слова, а не то, когда и кто выполняет это действие.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находить начальную форму, ему легче узнавать фигыль среди других слов. Это хороший способ не перепутать его с предметом или признаком.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было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говорит о действии, которое уже завершилось: пел, читал, рисовал. Оно помогает рассказать, что случилось раньше.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действие, которое происходит в этот момент: поёт, читает, рисует. Сразу ясно, что событие ещё идёт.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будет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сообщает о действии, которое произойдёт потом: будет петь, будет читать, будет рисовать. Так легко увидеть планы и ожидание.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584" y="1779938"/>
            <a:ext cx="63746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 у фигыля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относится к говорящему, используется форма первого лица: я читаю, я рисую. Она показывает, кто сам выполняет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человек вместе, нужна форма множественного числа: мы читаем, мы играем. Она помогает сразу увидеть, что участников больше одного.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и он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ты читаешь и он читает указывают на одного собеседника или одного героя. По окончанию слова легко понять, кто именно действует.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выполняют несколько людей или предметов, говорят: они читают, они бегут. Множественное число делает предложение точнее и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в предложении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фигыль в предложении становится сказуемым. Он сообщает главное действие и сразу помогает понять, что происходит: Мальчик бежит, птицы поют, дождь идёт.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фигыля предложение звучало бы неполно. Именно он связывает слова в смысловую картинку, поэтому по нему легко представить прыгающего ребёнка, спящую кошку и бегущую собаку.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Фигыли движения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Фигыли идти и бежать показывают, как кто-то перемещается. Они помогают заметить не только само действие, но и его темп: спокойно или очень быстро.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прыгать и лететь передают особенно заметное движение. С ними рассказ сразу становится веселее, потому что герой будто подпрыгивает или взмывает вверх.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плыть помогает описать движение в воде. Он ясно показывает путь героя в реке, море или озере и делает картину более точной.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фигыли часто встречаются в сказках и историях о приключениях. Они помогают представить, куда направляется герой и что он успевает увидеть по дороге.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85195"/>
            <a:ext cx="456858" cy="36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Фигыли речи и мысли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 спрашивать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фигыли помогают передать разговор. Они показывают, что герой не просто действует, а задаёт вопросы, отвечает и общается с другими.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думать рассказывает о том, что происходит в голове. Оно помогает показать размышление, выбор и поиск ответа, даже если вслух никто ничего не говорит.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помнить помогает говорить о прошлых событиях. С ним легко сказать, что человек не забыл важное и может снова это рассказать.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частица меняет действие на его отсутствие.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частица «не» с глаголами обычно пишется отдельно.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не помогает сказать, что действие не выполнено: не читает, не пришёл. Это делает фразу точной и понятной даже в коротком ответе.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Повелительная форма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приказу или просьбе часто добавляют слова пожалуйста, будь добр. Они делают речь мягче и помогают говорить уважительно.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повелительная форма помогает быстро организовать действие в классе, дома или на прогулке: слушайте, подойдите, бережно положите.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или совет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говорящий обращается к собеседнику: сядь, открой, помоги. Слово звучит коротко и сразу показывает, какое действие нужно выполнить.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фигыль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школьнику проверить слово по вопросу, значению и форме, а затем уверенно назвать его частью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 в фигылях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фигылях требуют особого внимания: в словах писать, беречь, подойти легко ошибиться. Чтобы не промахнуться, полезно подбирать проверочное слово или сверяться со словарём.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тоже часто вызывает вопросы. Он может помогать сохранить нужное звучание, как в слове беречь, поэтому важно смотреть не только на слух, но и на написание слова целиком.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меняют значение фигыля и тоже требуют аккуратности. В слове подойти важно заметить приставку под-, чтобы не перепутать его с похожими словами и написать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фигыли оживляют сказку и рассказ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вышел в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фигыли быстро показывают движение сюжета: герой жил, пошёл, увидел дорогу и отправился дальше. Читатель сразу понимает, что перед ним не просто описание, а настоящее приключение с шагами и событиями.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Сначала, потом и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фигыли помогают выстроить порядок событий. Сначала мальчик открыл дверь, потом нашёл щенка, а в конце помог ему вернуться домой. Так история становится ясной, а иллюстрация легко оживает в воображении.
</a:t>
            </a:r>
            <a:endParaRPr lang="en-US" sz="1169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помогает и улыбается, фигыли подводят историю к тёплому финалу. Они показывают не только действие, но и его результат, поэтому сказка заканчивается светло и понятно для читателя.
</a:t>
            </a:r>
            <a:endParaRPr lang="en-US" sz="12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фигылей для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для рассказа о перемене, дворе и домашнем вечере. Оно сразу делает предложение живым и знакомым каждому школьнику.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помогает говорить о рисунке, красках и творческом задании. С ним легко описать, что делает ребёнок на уроке или дома.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и слушать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фигыли часто встречаются на уроках. Они помогают сказать, что ученик запоминает правило, внимательно слушает учителя и старается понять новое.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и беречь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нужны, когда речь идёт о деле, помощи и заботе. Они помогают составлять предложения о труде, природе и добрых поступках.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фигылем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формой числа или времени. Нельзя говорить он пойдут; правильно — он пойдёт. Нужно следить, кто выполняет действие и когда оно происходит.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появляется, когда слово не проверяют по вопросу. Если спросить у слова, что делает? или что сделает?, легче заметить фигыль и не перепутать его с другой частью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фигыль с названием предмета. Бег — это существительное, а бежать — уже действие. Помогает простой вопрос: что делает?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фигылем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искать фигыли в коротком тексте и подчёркивать их цветным карандашом. Такое задание тренирует внимание и учит быстро замечать слова-действия.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соединять картинку и слово: ребёнок бежит, кошка спит, птица летит. Так школьник лучше понимает, что слово связано с действием на рисунке.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интересно подбирать вопрос к слову и составлять своё предложение. Из слов читает, играет, рисует легко сделать короткий и весёлый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в повседневной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и советы часто строятся на фигылях: открой, подожди, помоги. Благодаря им речь звучит понятно и помогает быстро договориться.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фигыли подсказывают, что делать дальше: беги, прячься, догоняй. Такие слова делают правила простыми, а игру — более живой и весёлой.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сообщениях тоже много фигылей: произошло, началось, выросло. Они помогают коротко рассказать, что случилось и как изменилось событие.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домашней и школьной жизни фигыли нужны каждый день: учись, слушай, убирай, береги. Без них трудно объяснить действия людей, животных и даже природы.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Фигыль: главное о словах действия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Фигыль легко узнать по вопросу и значению: он называет действие, состояние или событие, меняется по времени и помогает строить понятные, живые предложения каждый день.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2026-05-21T11:39:42Z</dcterms:created>
  <dcterms:modified xsi:type="dcterms:W3CDTF">2026-05-21T11:39:42Z</dcterms:modified>
</cp:coreProperties>
</file>