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и координаты в геометрии: как числа задают положение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точно описывать точку, направление и перемещение на плоскости.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9 классе изучают векторы и 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рисунок и вычисления: координаты показывают положение, а векторы — движение. Она лежит в основе аналитической геометрии и полезна в физике, информатике, навигации и картах, где важны точность и краткая запись данных.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её элементы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строится на двух перпендикулярных осях: горизонтальной Ox и вертикальной Oy. Вместе они образуют удобную систему, где можно точно задавать положение любой точки.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Единичные отрезки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делят на равные отрезки или клетки, чтобы удобно откладывать числа. Чем аккуратнее масштаб, тем легче читать координаты, сравнивать точки и строить фигуры.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отсчёта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осей называется началом координат и обозначается O. От неё отсчитывают значения по обеим осям, поэтому именно она служит опорой для всей системы.
</a:t>
            </a:r>
            <a:endParaRPr lang="en-US" sz="1085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записывается парой (x; y). Первое число показывает положение по оси Ox, второе — по оси Oy, поэтому координаты однозначно определяют место точки на плоскости.
</a:t>
            </a:r>
            <a:endParaRPr lang="en-US" sz="10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записываются и читаются координаты точки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всегда пишут в скобках через точку с запятой: A(3; 2), B(-4; 5), C(0; -1). Первый элемент относится к горизонтали, второй — к вертикали.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на сетке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точку, сначала двигаются вдоль оси Ox, затем — вдоль оси Oy. Такой способ помогает не путать направления и быстро находить нужное место на рисунке.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значения показывают, в какую сторону от начала координат откладывать точку. Поэтому по записи можно заранее понять, где она окажется на плоскости.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четверти координатной плоскости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сразу показывают, в какой части плоскости находится точка.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знакам координат можно быстро определить четверть. Точки на осях не относятся ни к одной четверти.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четвертей на координатной плоскости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16735" y="1992620"/>
            <a:ext cx="297490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изображают стрелкой, например →AB. Она показывает, откуда начинается движение и куда оно направлено, поэтому рисунок сразу передаёт смысл перемещения.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вектора есть длина, или модуль. Она показывает, насколько велико перемещение, и не зависит от того, где именно на плоскости изображён вектор.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равны, если совпадают их длина и направление. При этом они могут быть нарисованы в разных местах, потому что вектор можно параллельно переносить.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вектора есть начальная и конечная точки. Именно их порядок важен: если поменять направление, получится уже другой вектор с противоположным смыслом.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без 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похож на точку: он не задаёт направления и имеет длину 0. Его удобно представлять как отсутствие перемещения, когда начальная и конечная точки совпадают. На схеме это короткий или совсем незаметный элемент.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для ориентира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вектор помогает измерять и сравнивать другие векторы, потому что его длина равна 1. В координатной записи он служит простым ориентиром, от которого удобно отсчитывать другие направления и расстояния. На рисунке он должен выглядеть как короткая, но заметная стрелка.
</a:t>
            </a:r>
            <a:endParaRPr lang="en-US" sz="83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 одной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7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имеют одинаковую длину, но смотрят в разные стороны. Если сложить такой вектор с его противоположным, получится нулевой вектор. На иллюстрации удобно показать две равные стрелки, направленные навстречу друг другу или в разные стороны.
</a:t>
            </a:r>
            <a:endParaRPr lang="en-US" sz="8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Нулевой, единичный и противоположные векторы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с векторами встречаются чаще всего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по теме чаще всего требуется не только увидеть рисунок, но и перевести его в точную запись с числами и знаками.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навык — связать изображение с координатами. Именно это чаще всего проверяется в 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типовых учебных действий по теме «Векторы и координаты»
</a:t>
            </a:r>
            <a:endParaRPr lang="en-US" sz="9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координаты вектора по двум точкам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координат по началу и концу вектора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векторов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 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заданы координатами, их можно сложить по компонентам: складывают отдельно горизонтальные и вертикальные числа. Это удобно, когда нужно быстро найти итоговое перемещение без построения каждого шага.
</a:t>
            </a:r>
            <a:endParaRPr lang="en-US" sz="982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«конец к началу»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векторы часто соединяют так, чтобы начало второго стояло в конце первого. Тогда результатом становится вектор, который соединяет начало первого с концом второго.
</a:t>
            </a:r>
            <a:endParaRPr lang="en-US" sz="1090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через противоположный
</a:t>
            </a:r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вычесть вектор, к первому прибавляют противоположный. Такой приём помогает не запоминать отдельное правило для вычитания и сохраняет связь с уже известным сложением.
</a:t>
            </a:r>
            <a:endParaRPr lang="en-US" sz="1075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действия особенно удобны в задачах про маршрут, смещение или путь по клеткам. Они позволяют получить итоговый ответ точно и проверить его по рисунку или координатам.
</a:t>
            </a:r>
            <a:endParaRPr lang="en-US" sz="10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 — один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два вектора выходят из одной точки, их можно рассматривать как два соседних перемещения. Если достроить фигуру до параллелограмма, диагональ покажет общее перемещение. Так наглядно видно, как складываются направление и длина.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как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параллелограмма совпадают с исходными векторами, а его диагональ соединяет начало и итоговую точку. Именно эта диагональ и является суммой. Метод удобен на чертеже: он помогает увидеть результат без лишних вычислений.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параллелограмма для суммы векторов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координат точек и векторов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 координатам начала и конца вектора находят его координаты. Во всех примерах используется одно и то же правило вычитания.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получают вычитанием: от координат конца отнимают координаты начала. Знаки и порядок записи определяют правильный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нахождения координат вектора из координат начала и конца.
</a:t>
            </a:r>
            <a:endParaRPr lang="en-US" sz="9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длина вектора зависит от его координат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рост координат обычно увеличивает длину, но решающим остаётся их сочетание. Особенно хорошо это показывает вектор с координатами 5 и 12.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зависит сразу от обеих координат и не равна их простому сложению. Иногда небольшие по виду числа дают заметно большую длину.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формуле |→a| = √(x² + y²).
</a:t>
            </a:r>
            <a:endParaRPr lang="en-US" sz="9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√(x² + y²)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правило, которое позволяет найти длину любого вектора по его координатам.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 связь вектора с прямоугольным треугольником: координаты играют роль катетов, а длина вектора — гипотенузы.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и формула длины вектора в декартовой системе координат.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векторы встречаются в жизни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точно указать место, а вектор показывает путь от одной точки к другой. Так удобно описывать движение по городу, школьному двору или карте местности.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вектором описывают скорость, силу и перемещение. Он показывает не только величину, но и направление, поэтому помогает точнее понимать, как движется тело.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и игры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компьютерной графике векторы задают движение объектов, повороты и смещения. Благодаря этому персонажи, изображения и анимации могут перемещаться по экрану предсказуемо.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или навигационная система использует координаты для определения положения, а векторы — для выбора направления и расстояния. Это делает движение более точным и управляемым.
</a:t>
            </a:r>
            <a:endParaRPr lang="en-US" sz="11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 координаты и векторы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базовых задач по теме.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788" y="1835776"/>
            <a:ext cx="4771781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 по теме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увидеть, где чаще всего теряются знаки, порядок чисел и точность вычислений. Такие ошибки легко исправить, если проверять каждый шаг.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со сложностью темы, а с вниманием к знакам, порядку координат и формуле длины.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при решении задач по координатам и векторам.
</a:t>
            </a:r>
            <a:endParaRPr lang="en-US" sz="9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1301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5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7542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7854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8165" y="2057985"/>
            <a:ext cx="445422" cy="5090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векторы используют для силы, скорости и перемещения. Они показывают направление и величину, поэтому подходят для точного описания движения и взаимодействий.
</a:t>
            </a:r>
            <a:endParaRPr lang="en-US" sz="1193" dirty="0"/>
          </a:p>
        </p:txBody>
      </p:sp>
      <p:sp>
        <p:nvSpPr>
          <p:cNvPr id="10" name="Text 2"/>
          <p:cNvSpPr txBox="1"/>
          <p:nvPr/>
        </p:nvSpPr>
        <p:spPr>
          <a:xfrm>
            <a:off x="31432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координаты помогают указать местоположение, а векторы — описать маршрут. Это удобно при поиске точки и планировании пути по местности.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компьютерной графике координаты задают положение объектов на экране, а векторы помогают перемещать их, строить анимацию и делать игры более реалистичными.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ориентируется в пространстве с помощью координат и векторов. Так он может двигаться по заданной траектории, поворачивать и останавливаться в нужной точке.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системы используют координаты для точного определения места, а векторы — для задания направления и расстояния до следующего пункта маршрута.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координаты и векторы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 по теме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должен уметь читать координаты точки на плоскости и правильно отмечать её на сетке, не путая горизонтальное и вертикальное направления.
</a:t>
            </a:r>
            <a:endParaRPr lang="en-US" sz="1160" dirty="0"/>
          </a:p>
        </p:txBody>
      </p:sp>
      <p:sp>
        <p:nvSpPr>
          <p:cNvPr id="12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с действиями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складывать и вычитать векторы по координатам, а также понимать смысл противоположного вектора и суммы перемещений.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Определять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знакам координат нужно быстро понимать, в какой четверти лежит точка, и замечать случаи, когда точка находится на оси.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длину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вычислять модуль вектора по формуле и проверять ответ по рисунку, чтобы убедиться в правильности знаков и вычислений.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372824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Записывать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двум точкам следует находить координаты вектора, вычитая координаты начала из координат конца и соблюдая правильный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и координаты делают геометрию точной и понятной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задают положение, а векторы описывают движение. Вместе они превращают рисунок в точные числа, помогают считать без ошибок и уверенно решать задачи на плоскости.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2026-06-03T14:16:13Z</dcterms:created>
  <dcterms:modified xsi:type="dcterms:W3CDTF">2026-06-03T14:16:13Z</dcterms:modified>
</cp:coreProperties>
</file>