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 и моногибридное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 объясняют, как признаки передаются от родителей потомкам.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вопрос о передаче признаков получил экспериментальное объяснение. Опыты Менделя на горохе Pisum sativum показали, что наследование подчиняется закономерностям, а не случайности.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генетика стала наукой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такого скрещивания можно вычислить вероятные сочетания аллелей и заранее предсказать фенотипы потомков. Это делает моногибридную схему удобной для учебных задач и проверки гипотез.
</a:t>
            </a:r>
            <a:endParaRPr lang="en-US" sz="138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моногибридном скрещивании анализируют только один признак, контролируемый одной парой аллелей. Такой подход делает эксперимент наглядным и позволяет проследить судьбу конкретного гена в потомстве точно.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служит моделью для понимания доминирования, рецессивности и расщепления признаков. На его основе легче перейти от наблюдения внешних различий к генетическому объяснению результата в потомстве в целом.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определение и значение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 исследователь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работал с горохом, потому что его признаки легко различались и поддавались учёту. Он анализировал форму и окраску семян, цвет цветков и другие наследуемые характеристики.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опыты Менделя стали прорывом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оказались убедительными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не ограничился описанием внешних различий. Он подсчитывал потомков, сравнивал соотношения и показал, что наследование подчиняется повторяющимся числовым закономерностям. Это изменило представление о наследственности и сделало биологию точной наукой.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 носители наследственной информации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в котором записана информация о признаке. Именно последовательность нуклеотидов определяет, какой белок будет синтезирован и как проявится наследуемое свойство у организма.
</a:t>
            </a:r>
            <a:endParaRPr lang="en-US" sz="1352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располагаются в хромосомах линейно, а каждый из них занимает определённый локус. Такое расположение позволяет передавать признаки упорядоченно и объясняет совместное наследование многих свойств у потомков.
</a:t>
            </a:r>
            <a:endParaRPr lang="en-US" sz="1271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ДНК к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гена сначала считывается в процессе транскрипции, а затем переводится в последовательность аминокислот при трансляции. Через синтез белков наследственный код превращается в наблюдаемый признак организма.
</a:t>
            </a:r>
            <a:endParaRPr lang="en-US" sz="1271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фенотипом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генотип может давать разные фенотипы, если меняется среда: питание, температура, освещённость. Поэтому изучение генов помогает понимать, почему наследуемые признаки проявляются по-разному у близких родственников.
</a:t>
            </a:r>
            <a:endParaRPr lang="en-US" sz="12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работы Менделя о гибридах растений стал отправной точкой генетики как науки.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дата обозначила переход от описания признаков к их строгому анализу и стала точкой отсчёта генетики.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«Опыты над растительными гибридами», 1866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проявляются обе альтернативные формы признака, потому что гибриды F1 образуют два типа гамет с равной вероятностью при образовании потомства между собой.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признаков (II закон Менделя)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3:1 означает, что доминантный признак встречается чаще, а рецессивный проявляется только у части потомков с подходящей комбинацией аллелей в генотипе у потомков F2.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1:2:1 показывает, что у потомства формируются три варианта сочетаний аллелей: две гомозиготы и одна гетерозигота по одной паре признаков в F2 поколении гороха.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выполняется лишь тогда, когда аллели не взаимодействуют особым образом и не искажают ожидаемые менделевские пропорции. Именно поэтому он описывает классический, упрощённый случай наследования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все наблюдаемые признаки организма: окраску, форму, особенности строения и даже некоторые физиологические проявления. Он формируется как результат работы генов и влияния среды вместе.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 генотип: различия и взаимосвязь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совокупность аллелей, полученных от родителей. Он задаёт наследственную основу организма и определяет, какие варианты признака вообще могут проявиться у потомка при данных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генотип может давать разные фенотипы, если меняется среда: питание, температура, освещённость. Поэтому для анализа наследования важно сравнивать признаки в одинаковых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схема моногибридного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 Менделя на горохе: жёлтые и зелёные семена.
</a:t>
            </a:r>
            <a:endParaRPr lang="en-US" sz="2818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YY и yy все гибриды первого поколения оказываются одинаковыми по генотипу Yy. Внешне они проявляют жёлтую окраску, потому что доминантная аллель подавляет рецессивную аллель.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гибридов первого поколения (F1): эмпирическое подтверждение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был получен в опытах Менделя многократно и подтвердил, что фенотип F1 можно предсказать уже по известным родительским генотипам. Это основа закона единообразия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Гетерозиготные гибриды F1 дают потомство с предсказуемым распределением признаков при случайном сочетании гамет.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доминантность и независимое объединение аллелей у гибридов F1.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соотношение по классическим опытам Г. Менделя на горохе Pisum sativum.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во втором поколении (F2): количественные данные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генотипы F2 связаны с наблюдаемым фенотипом при моногибридном скрещивании.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1:2:1 не совпадает с фенотипическим 3:1, потому что доминантный аллель маскирует рецессивный в гетерозиготе.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Г. Менделя; ожидаемое расщепление F2 при моногибридном скрещивании.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 фенотипы потомков во втором поколении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481523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481523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481523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аллельных генов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наследственная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 — это альтернативные варианты одного гена, которые определяют разные проявления одного признака и занимают одинаковый локус в гомологичных хромосомах.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и пример у гороха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 семян у гороха известны две аллели: Y задаёт жёлтый цвет как доминантный вариант, а y связан с зелёной окраской как рецессивный.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генетических схемах доминантные аллели обозначают заглавными буквами, а рецессивные — строчными; это помогает быстро читать генотип и сравнивать варианты наследования.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родительские формы, которые устойчиво различаются по одному признаку, и проводят строго контролируемое скрещивание, чтобы исключить случайность и получить сравнимые результаты.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метод: базовые принципы и преимущества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потомков подсчитывают фенотипы и сравнивают их соотношения с теоретическими ожиданиями; статистика делает выводы точнее и позволяет проверять закономерности.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фиксируют генотипы родителей, типы гамет и особенности потомства, потому что именно эта цепочка позволяет проследить, как наследуется конкретный альтернативный признак.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метода в его воспроизводимости: одинаковая схема даёт сопоставимые результаты у разных исследователей и помогает выявлять устойчивые законы наследования.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под увеличением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дрозофил разводят по линиям с разными вариантами цвета глаз или формы крыльев. Небольшие различия видны уже у нескольких поколений, поэтому студентам легко сопоставлять родительские пары и потомство. Такой опыт наглядно показывает действие одной пары аллелей.
</a:t>
            </a:r>
            <a:endParaRPr lang="en-US" sz="93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шерсти у мышей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вивариях моногибридные схемы используют для анализа наследования окраски шерсти. Скрещивают животных с контрастными вариантами признака, а затем считают долю потомков с каждым фенотипом. Это удобно для демонстрации доминантности и расщепления признака.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теплица с горохом и базиликом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моногибридное скрещивание часто наблюдают на горохе или базилике с различиями в окраске цветков и форме листьев. Ученики видят результат не только в таблице, но и на живых растениях, что делает наследование особенно понятным.
</a:t>
            </a:r>
            <a:endParaRPr lang="en-US" sz="89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моногибридное скрещивание изучают сегодня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Пенетрантность и экспрессивность: влияние на наследование признака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Пенетрантность показывает, у какой части носителей определённого генотипа признак вообще проявляется; высокая пенетрантность означает, что большинство таких особей имеют ожидаемый фенотип.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Экспрессивность характеризует силу или степень проявления признака у разных носителей одного генотипа: одинаковые аллели могут давать различную интенсивность окраски, роста или формы.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показателя помогают объяснить, почему генотип не всегда полностью предсказывает внешний вид организма: на проявление признака влияют не только аллели, но и среда.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наследственной информации при моногибридном скрещивании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наследственного материала к фенотипу потомков в классической генетике.
</a:t>
            </a:r>
            <a:endParaRPr lang="en-US" sz="225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закономерности наследования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моногибридного наследования помогают селекционерам планировать скрещивания, отбирать нужные признаки и быстрее создавать сорта с заданными качествами: урожайностью, устойчивостью и внешними особенностями.
</a:t>
            </a:r>
            <a:endParaRPr lang="en-US" sz="1271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наследование отдельных признаков учитывают при подборе пар и оценке потомства. Это позволяет закреплять полезные качества породы и избегать нежелательных сочетаний аллелей.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наследования необходимо для генетического консультирования, оценки риска наследственных заболеваний и объяснения, почему одни признаки передаются предсказуемо, а другие — нет.
</a:t>
            </a:r>
            <a:endParaRPr lang="en-US" sz="1271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и молекулярной генетике классические схемы наследования служат основой для интерпретации опытов, проверки гипотез и поиска связей между генотипом, фенотипом и средой.
</a:t>
            </a:r>
            <a:endParaRPr lang="en-US" sz="13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смешение понятий генотипа и фенотипа: учащиеся описывают внешний признак, когда нужно назвать комбинацию аллелей, или наоборот, теряя связь между ними.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наследования признаков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определяют доминантный и рецессивный варианты, а также путают обозначения аллелей, из-за чего схема скрещивания становится логически противоречивой и даёт неверный ответ.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недооценка влияния среды: одинаковый генотип может проявляться по-разному при различных условиях, поэтому выводы нельзя строить только по внешнему виду.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ошибки при подсчёте потомства тоже искажают результат: малое число наблюдений, невнимательный учёт фенотипов и округление без проверки нарушают ожидаемые соотношения.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законы, которые работают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наглядно показывает, как аллели формируют фенотип и почему законы Менделя остаются основой современной генетики, селекции, медицины и биотехнологий.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2026-05-10T03:03:10Z</dcterms:created>
  <dcterms:modified xsi:type="dcterms:W3CDTF">2026-05-10T03:03:10Z</dcterms:modified>
</cp:coreProperties>
</file>